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 id="2147483757" r:id="rId2"/>
    <p:sldMasterId id="2147483769" r:id="rId3"/>
  </p:sldMasterIdLst>
  <p:notesMasterIdLst>
    <p:notesMasterId r:id="rId20"/>
  </p:notesMasterIdLst>
  <p:sldIdLst>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84" d="100"/>
          <a:sy n="84" d="100"/>
        </p:scale>
        <p:origin x="58"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826B315-6E5D-4F2F-9C7B-0F4878D13F23}" type="doc">
      <dgm:prSet loTypeId="urn:microsoft.com/office/officeart/2005/8/layout/list1" loCatId="list" qsTypeId="urn:microsoft.com/office/officeart/2005/8/quickstyle/simple1" qsCatId="simple" csTypeId="urn:microsoft.com/office/officeart/2005/8/colors/accent4_2" csCatId="accent4" phldr="1"/>
      <dgm:spPr/>
      <dgm:t>
        <a:bodyPr/>
        <a:lstStyle/>
        <a:p>
          <a:endParaRPr lang="en-US"/>
        </a:p>
      </dgm:t>
    </dgm:pt>
    <dgm:pt modelId="{97237445-E88B-4A57-B74B-7F97CF6F3095}">
      <dgm:prSet phldrT="[Text]"/>
      <dgm:spPr/>
      <dgm:t>
        <a:bodyPr/>
        <a:lstStyle/>
        <a:p>
          <a:r>
            <a:rPr lang="en-US" dirty="0" smtClean="0"/>
            <a:t>LÊ MINH TUẤN	</a:t>
          </a:r>
          <a:endParaRPr lang="en-US" dirty="0"/>
        </a:p>
      </dgm:t>
    </dgm:pt>
    <dgm:pt modelId="{CF0E4716-401D-47E7-B3BC-3D50B1620C8D}" type="parTrans" cxnId="{D829683C-EA8D-4F44-AABE-D07978C537C2}">
      <dgm:prSet/>
      <dgm:spPr/>
      <dgm:t>
        <a:bodyPr/>
        <a:lstStyle/>
        <a:p>
          <a:endParaRPr lang="en-US"/>
        </a:p>
      </dgm:t>
    </dgm:pt>
    <dgm:pt modelId="{099E58DD-8DBC-4177-8971-CB5BC36B8C5B}" type="sibTrans" cxnId="{D829683C-EA8D-4F44-AABE-D07978C537C2}">
      <dgm:prSet/>
      <dgm:spPr/>
      <dgm:t>
        <a:bodyPr/>
        <a:lstStyle/>
        <a:p>
          <a:endParaRPr lang="en-US"/>
        </a:p>
      </dgm:t>
    </dgm:pt>
    <dgm:pt modelId="{B02487B6-12A2-47D8-8C23-28E6443EEE24}">
      <dgm:prSet phldrT="[Text]"/>
      <dgm:spPr/>
      <dgm:t>
        <a:bodyPr/>
        <a:lstStyle/>
        <a:p>
          <a:r>
            <a:rPr lang="en-US" dirty="0" smtClean="0"/>
            <a:t>TR</a:t>
          </a:r>
          <a:r>
            <a:rPr lang="vi-VN" dirty="0" smtClean="0"/>
            <a:t>ƯƠNG</a:t>
          </a:r>
          <a:r>
            <a:rPr lang="en-US" dirty="0" smtClean="0"/>
            <a:t> CÔNG THẠCH	</a:t>
          </a:r>
          <a:endParaRPr lang="en-US" dirty="0"/>
        </a:p>
      </dgm:t>
    </dgm:pt>
    <dgm:pt modelId="{C99AE237-46F8-4081-9BB3-ED51BA32F39A}" type="parTrans" cxnId="{FC396A30-DE7A-437D-9F77-61F7C1923BB8}">
      <dgm:prSet/>
      <dgm:spPr/>
      <dgm:t>
        <a:bodyPr/>
        <a:lstStyle/>
        <a:p>
          <a:endParaRPr lang="en-US"/>
        </a:p>
      </dgm:t>
    </dgm:pt>
    <dgm:pt modelId="{558DD436-6A30-4434-9F59-25F64D0AD644}" type="sibTrans" cxnId="{FC396A30-DE7A-437D-9F77-61F7C1923BB8}">
      <dgm:prSet/>
      <dgm:spPr/>
      <dgm:t>
        <a:bodyPr/>
        <a:lstStyle/>
        <a:p>
          <a:endParaRPr lang="en-US"/>
        </a:p>
      </dgm:t>
    </dgm:pt>
    <dgm:pt modelId="{6F3356C7-D174-41FE-8E11-0304FEEAC703}">
      <dgm:prSet phldrT="[Text]"/>
      <dgm:spPr/>
      <dgm:t>
        <a:bodyPr/>
        <a:lstStyle/>
        <a:p>
          <a:r>
            <a:rPr lang="en-US" dirty="0" smtClean="0"/>
            <a:t>TRẦN HOÀNG NAM</a:t>
          </a:r>
          <a:endParaRPr lang="en-US" dirty="0"/>
        </a:p>
      </dgm:t>
    </dgm:pt>
    <dgm:pt modelId="{D76DCC4F-4B3D-4BE9-B069-765819C49234}" type="parTrans" cxnId="{00E8B5FB-7E8E-4BE8-9C6B-59A64AA24380}">
      <dgm:prSet/>
      <dgm:spPr/>
      <dgm:t>
        <a:bodyPr/>
        <a:lstStyle/>
        <a:p>
          <a:endParaRPr lang="en-US"/>
        </a:p>
      </dgm:t>
    </dgm:pt>
    <dgm:pt modelId="{059A6488-9725-48D3-B862-EFCA77468BF5}" type="sibTrans" cxnId="{00E8B5FB-7E8E-4BE8-9C6B-59A64AA24380}">
      <dgm:prSet/>
      <dgm:spPr/>
      <dgm:t>
        <a:bodyPr/>
        <a:lstStyle/>
        <a:p>
          <a:endParaRPr lang="en-US"/>
        </a:p>
      </dgm:t>
    </dgm:pt>
    <dgm:pt modelId="{B7866F95-20EB-494E-9D62-B3386832E171}" type="pres">
      <dgm:prSet presAssocID="{7826B315-6E5D-4F2F-9C7B-0F4878D13F23}" presName="linear" presStyleCnt="0">
        <dgm:presLayoutVars>
          <dgm:dir/>
          <dgm:animLvl val="lvl"/>
          <dgm:resizeHandles val="exact"/>
        </dgm:presLayoutVars>
      </dgm:prSet>
      <dgm:spPr/>
    </dgm:pt>
    <dgm:pt modelId="{88C9C973-C3F9-44EA-AB0D-1C17DE4A441F}" type="pres">
      <dgm:prSet presAssocID="{97237445-E88B-4A57-B74B-7F97CF6F3095}" presName="parentLin" presStyleCnt="0"/>
      <dgm:spPr/>
    </dgm:pt>
    <dgm:pt modelId="{39B1365C-C503-49C7-B06E-81720A77EC7D}" type="pres">
      <dgm:prSet presAssocID="{97237445-E88B-4A57-B74B-7F97CF6F3095}" presName="parentLeftMargin" presStyleLbl="node1" presStyleIdx="0" presStyleCnt="3"/>
      <dgm:spPr/>
    </dgm:pt>
    <dgm:pt modelId="{1E7EBFDD-75AA-404A-B776-81E5D7B8B2B8}" type="pres">
      <dgm:prSet presAssocID="{97237445-E88B-4A57-B74B-7F97CF6F3095}" presName="parentText" presStyleLbl="node1" presStyleIdx="0" presStyleCnt="3">
        <dgm:presLayoutVars>
          <dgm:chMax val="0"/>
          <dgm:bulletEnabled val="1"/>
        </dgm:presLayoutVars>
      </dgm:prSet>
      <dgm:spPr/>
      <dgm:t>
        <a:bodyPr/>
        <a:lstStyle/>
        <a:p>
          <a:endParaRPr lang="en-US"/>
        </a:p>
      </dgm:t>
    </dgm:pt>
    <dgm:pt modelId="{5F0F6330-0890-4669-BB99-EEB59D77A734}" type="pres">
      <dgm:prSet presAssocID="{97237445-E88B-4A57-B74B-7F97CF6F3095}" presName="negativeSpace" presStyleCnt="0"/>
      <dgm:spPr/>
    </dgm:pt>
    <dgm:pt modelId="{F6D6EC13-4DE4-48F1-8066-401B4925B4E9}" type="pres">
      <dgm:prSet presAssocID="{97237445-E88B-4A57-B74B-7F97CF6F3095}" presName="childText" presStyleLbl="conFgAcc1" presStyleIdx="0" presStyleCnt="3">
        <dgm:presLayoutVars>
          <dgm:bulletEnabled val="1"/>
        </dgm:presLayoutVars>
      </dgm:prSet>
      <dgm:spPr/>
    </dgm:pt>
    <dgm:pt modelId="{53B8667C-F054-49A5-AC4E-D72355CA1A07}" type="pres">
      <dgm:prSet presAssocID="{099E58DD-8DBC-4177-8971-CB5BC36B8C5B}" presName="spaceBetweenRectangles" presStyleCnt="0"/>
      <dgm:spPr/>
    </dgm:pt>
    <dgm:pt modelId="{9C952F34-33B6-43E3-B0FF-42289F5CECEC}" type="pres">
      <dgm:prSet presAssocID="{B02487B6-12A2-47D8-8C23-28E6443EEE24}" presName="parentLin" presStyleCnt="0"/>
      <dgm:spPr/>
    </dgm:pt>
    <dgm:pt modelId="{7AC13332-CEC8-4832-B2EB-3125296E0380}" type="pres">
      <dgm:prSet presAssocID="{B02487B6-12A2-47D8-8C23-28E6443EEE24}" presName="parentLeftMargin" presStyleLbl="node1" presStyleIdx="0" presStyleCnt="3"/>
      <dgm:spPr/>
    </dgm:pt>
    <dgm:pt modelId="{119871DE-D77D-4B6E-B75F-940F538F470A}" type="pres">
      <dgm:prSet presAssocID="{B02487B6-12A2-47D8-8C23-28E6443EEE24}" presName="parentText" presStyleLbl="node1" presStyleIdx="1" presStyleCnt="3">
        <dgm:presLayoutVars>
          <dgm:chMax val="0"/>
          <dgm:bulletEnabled val="1"/>
        </dgm:presLayoutVars>
      </dgm:prSet>
      <dgm:spPr/>
      <dgm:t>
        <a:bodyPr/>
        <a:lstStyle/>
        <a:p>
          <a:endParaRPr lang="en-US"/>
        </a:p>
      </dgm:t>
    </dgm:pt>
    <dgm:pt modelId="{2F8E7EA4-104C-4048-ABC4-A2827D682B8B}" type="pres">
      <dgm:prSet presAssocID="{B02487B6-12A2-47D8-8C23-28E6443EEE24}" presName="negativeSpace" presStyleCnt="0"/>
      <dgm:spPr/>
    </dgm:pt>
    <dgm:pt modelId="{DEB0CE47-62E0-46EE-943F-2117C06FBC14}" type="pres">
      <dgm:prSet presAssocID="{B02487B6-12A2-47D8-8C23-28E6443EEE24}" presName="childText" presStyleLbl="conFgAcc1" presStyleIdx="1" presStyleCnt="3">
        <dgm:presLayoutVars>
          <dgm:bulletEnabled val="1"/>
        </dgm:presLayoutVars>
      </dgm:prSet>
      <dgm:spPr/>
    </dgm:pt>
    <dgm:pt modelId="{AEDBC649-4E95-40B7-8133-8BF1E4380A0C}" type="pres">
      <dgm:prSet presAssocID="{558DD436-6A30-4434-9F59-25F64D0AD644}" presName="spaceBetweenRectangles" presStyleCnt="0"/>
      <dgm:spPr/>
    </dgm:pt>
    <dgm:pt modelId="{52A97E6D-4DD4-4E5E-AE7F-D2BF0AF24FAD}" type="pres">
      <dgm:prSet presAssocID="{6F3356C7-D174-41FE-8E11-0304FEEAC703}" presName="parentLin" presStyleCnt="0"/>
      <dgm:spPr/>
    </dgm:pt>
    <dgm:pt modelId="{8523C178-9B2D-42E5-822E-0CD07175EAA5}" type="pres">
      <dgm:prSet presAssocID="{6F3356C7-D174-41FE-8E11-0304FEEAC703}" presName="parentLeftMargin" presStyleLbl="node1" presStyleIdx="1" presStyleCnt="3"/>
      <dgm:spPr/>
    </dgm:pt>
    <dgm:pt modelId="{A1CC2443-0F0A-49DA-B1A8-D784EAE1D768}" type="pres">
      <dgm:prSet presAssocID="{6F3356C7-D174-41FE-8E11-0304FEEAC703}" presName="parentText" presStyleLbl="node1" presStyleIdx="2" presStyleCnt="3">
        <dgm:presLayoutVars>
          <dgm:chMax val="0"/>
          <dgm:bulletEnabled val="1"/>
        </dgm:presLayoutVars>
      </dgm:prSet>
      <dgm:spPr/>
      <dgm:t>
        <a:bodyPr/>
        <a:lstStyle/>
        <a:p>
          <a:endParaRPr lang="en-US"/>
        </a:p>
      </dgm:t>
    </dgm:pt>
    <dgm:pt modelId="{41AAB7CB-F2F4-48D4-9E2C-2B2D2CEE0DD7}" type="pres">
      <dgm:prSet presAssocID="{6F3356C7-D174-41FE-8E11-0304FEEAC703}" presName="negativeSpace" presStyleCnt="0"/>
      <dgm:spPr/>
    </dgm:pt>
    <dgm:pt modelId="{34F94AEF-D82F-4D30-A77E-734AE1AA5AE5}" type="pres">
      <dgm:prSet presAssocID="{6F3356C7-D174-41FE-8E11-0304FEEAC703}" presName="childText" presStyleLbl="conFgAcc1" presStyleIdx="2" presStyleCnt="3">
        <dgm:presLayoutVars>
          <dgm:bulletEnabled val="1"/>
        </dgm:presLayoutVars>
      </dgm:prSet>
      <dgm:spPr/>
    </dgm:pt>
  </dgm:ptLst>
  <dgm:cxnLst>
    <dgm:cxn modelId="{00E8B5FB-7E8E-4BE8-9C6B-59A64AA24380}" srcId="{7826B315-6E5D-4F2F-9C7B-0F4878D13F23}" destId="{6F3356C7-D174-41FE-8E11-0304FEEAC703}" srcOrd="2" destOrd="0" parTransId="{D76DCC4F-4B3D-4BE9-B069-765819C49234}" sibTransId="{059A6488-9725-48D3-B862-EFCA77468BF5}"/>
    <dgm:cxn modelId="{45EAFACD-337A-4CD4-92E3-DF5E0B7BE618}" type="presOf" srcId="{B02487B6-12A2-47D8-8C23-28E6443EEE24}" destId="{7AC13332-CEC8-4832-B2EB-3125296E0380}" srcOrd="0" destOrd="0" presId="urn:microsoft.com/office/officeart/2005/8/layout/list1"/>
    <dgm:cxn modelId="{6366A3F3-A808-4C8E-A2BD-45AB39F02622}" type="presOf" srcId="{7826B315-6E5D-4F2F-9C7B-0F4878D13F23}" destId="{B7866F95-20EB-494E-9D62-B3386832E171}" srcOrd="0" destOrd="0" presId="urn:microsoft.com/office/officeart/2005/8/layout/list1"/>
    <dgm:cxn modelId="{5ADC7F90-4602-40C5-9877-429D5102C71B}" type="presOf" srcId="{B02487B6-12A2-47D8-8C23-28E6443EEE24}" destId="{119871DE-D77D-4B6E-B75F-940F538F470A}" srcOrd="1" destOrd="0" presId="urn:microsoft.com/office/officeart/2005/8/layout/list1"/>
    <dgm:cxn modelId="{D829683C-EA8D-4F44-AABE-D07978C537C2}" srcId="{7826B315-6E5D-4F2F-9C7B-0F4878D13F23}" destId="{97237445-E88B-4A57-B74B-7F97CF6F3095}" srcOrd="0" destOrd="0" parTransId="{CF0E4716-401D-47E7-B3BC-3D50B1620C8D}" sibTransId="{099E58DD-8DBC-4177-8971-CB5BC36B8C5B}"/>
    <dgm:cxn modelId="{FC396A30-DE7A-437D-9F77-61F7C1923BB8}" srcId="{7826B315-6E5D-4F2F-9C7B-0F4878D13F23}" destId="{B02487B6-12A2-47D8-8C23-28E6443EEE24}" srcOrd="1" destOrd="0" parTransId="{C99AE237-46F8-4081-9BB3-ED51BA32F39A}" sibTransId="{558DD436-6A30-4434-9F59-25F64D0AD644}"/>
    <dgm:cxn modelId="{36695173-96C2-42DF-A7CD-D209912A0CD4}" type="presOf" srcId="{97237445-E88B-4A57-B74B-7F97CF6F3095}" destId="{1E7EBFDD-75AA-404A-B776-81E5D7B8B2B8}" srcOrd="1" destOrd="0" presId="urn:microsoft.com/office/officeart/2005/8/layout/list1"/>
    <dgm:cxn modelId="{437E9D77-5447-485F-BC42-DA8CAD690C0C}" type="presOf" srcId="{6F3356C7-D174-41FE-8E11-0304FEEAC703}" destId="{A1CC2443-0F0A-49DA-B1A8-D784EAE1D768}" srcOrd="1" destOrd="0" presId="urn:microsoft.com/office/officeart/2005/8/layout/list1"/>
    <dgm:cxn modelId="{5DDCAECB-D41B-466F-94A1-2D9B02506B20}" type="presOf" srcId="{97237445-E88B-4A57-B74B-7F97CF6F3095}" destId="{39B1365C-C503-49C7-B06E-81720A77EC7D}" srcOrd="0" destOrd="0" presId="urn:microsoft.com/office/officeart/2005/8/layout/list1"/>
    <dgm:cxn modelId="{A9323026-BF89-436E-AC68-D12FCF779135}" type="presOf" srcId="{6F3356C7-D174-41FE-8E11-0304FEEAC703}" destId="{8523C178-9B2D-42E5-822E-0CD07175EAA5}" srcOrd="0" destOrd="0" presId="urn:microsoft.com/office/officeart/2005/8/layout/list1"/>
    <dgm:cxn modelId="{972A87C9-7321-4F95-AF1D-B26CBC2CA42A}" type="presParOf" srcId="{B7866F95-20EB-494E-9D62-B3386832E171}" destId="{88C9C973-C3F9-44EA-AB0D-1C17DE4A441F}" srcOrd="0" destOrd="0" presId="urn:microsoft.com/office/officeart/2005/8/layout/list1"/>
    <dgm:cxn modelId="{76CD270D-2CB4-4984-8959-7B5494F353B8}" type="presParOf" srcId="{88C9C973-C3F9-44EA-AB0D-1C17DE4A441F}" destId="{39B1365C-C503-49C7-B06E-81720A77EC7D}" srcOrd="0" destOrd="0" presId="urn:microsoft.com/office/officeart/2005/8/layout/list1"/>
    <dgm:cxn modelId="{B01B4557-F552-4DB0-86D6-2C96F1108F2E}" type="presParOf" srcId="{88C9C973-C3F9-44EA-AB0D-1C17DE4A441F}" destId="{1E7EBFDD-75AA-404A-B776-81E5D7B8B2B8}" srcOrd="1" destOrd="0" presId="urn:microsoft.com/office/officeart/2005/8/layout/list1"/>
    <dgm:cxn modelId="{B3E1151A-3851-498D-ACA8-7FA7E4B669CF}" type="presParOf" srcId="{B7866F95-20EB-494E-9D62-B3386832E171}" destId="{5F0F6330-0890-4669-BB99-EEB59D77A734}" srcOrd="1" destOrd="0" presId="urn:microsoft.com/office/officeart/2005/8/layout/list1"/>
    <dgm:cxn modelId="{A582CF93-4703-45A8-9379-EAE7A80248D5}" type="presParOf" srcId="{B7866F95-20EB-494E-9D62-B3386832E171}" destId="{F6D6EC13-4DE4-48F1-8066-401B4925B4E9}" srcOrd="2" destOrd="0" presId="urn:microsoft.com/office/officeart/2005/8/layout/list1"/>
    <dgm:cxn modelId="{3F2A79DD-AB99-4514-8AC7-9CA8AC487C12}" type="presParOf" srcId="{B7866F95-20EB-494E-9D62-B3386832E171}" destId="{53B8667C-F054-49A5-AC4E-D72355CA1A07}" srcOrd="3" destOrd="0" presId="urn:microsoft.com/office/officeart/2005/8/layout/list1"/>
    <dgm:cxn modelId="{9C18FC8B-BF30-4D74-8465-05456D4704A2}" type="presParOf" srcId="{B7866F95-20EB-494E-9D62-B3386832E171}" destId="{9C952F34-33B6-43E3-B0FF-42289F5CECEC}" srcOrd="4" destOrd="0" presId="urn:microsoft.com/office/officeart/2005/8/layout/list1"/>
    <dgm:cxn modelId="{B9B515ED-1C0D-4126-BFE7-9102CA4B4E2A}" type="presParOf" srcId="{9C952F34-33B6-43E3-B0FF-42289F5CECEC}" destId="{7AC13332-CEC8-4832-B2EB-3125296E0380}" srcOrd="0" destOrd="0" presId="urn:microsoft.com/office/officeart/2005/8/layout/list1"/>
    <dgm:cxn modelId="{0AC444E2-89E3-434E-9671-47ACB3C9CDA4}" type="presParOf" srcId="{9C952F34-33B6-43E3-B0FF-42289F5CECEC}" destId="{119871DE-D77D-4B6E-B75F-940F538F470A}" srcOrd="1" destOrd="0" presId="urn:microsoft.com/office/officeart/2005/8/layout/list1"/>
    <dgm:cxn modelId="{D3B6BC4D-4379-415A-83A8-F31B1296F68D}" type="presParOf" srcId="{B7866F95-20EB-494E-9D62-B3386832E171}" destId="{2F8E7EA4-104C-4048-ABC4-A2827D682B8B}" srcOrd="5" destOrd="0" presId="urn:microsoft.com/office/officeart/2005/8/layout/list1"/>
    <dgm:cxn modelId="{98EDD2DB-9A05-4F44-A499-51906367EAB7}" type="presParOf" srcId="{B7866F95-20EB-494E-9D62-B3386832E171}" destId="{DEB0CE47-62E0-46EE-943F-2117C06FBC14}" srcOrd="6" destOrd="0" presId="urn:microsoft.com/office/officeart/2005/8/layout/list1"/>
    <dgm:cxn modelId="{3F60EEB2-77F3-4764-B5C9-83F469143545}" type="presParOf" srcId="{B7866F95-20EB-494E-9D62-B3386832E171}" destId="{AEDBC649-4E95-40B7-8133-8BF1E4380A0C}" srcOrd="7" destOrd="0" presId="urn:microsoft.com/office/officeart/2005/8/layout/list1"/>
    <dgm:cxn modelId="{46DD7FC8-58B5-4368-A240-D398867CB90B}" type="presParOf" srcId="{B7866F95-20EB-494E-9D62-B3386832E171}" destId="{52A97E6D-4DD4-4E5E-AE7F-D2BF0AF24FAD}" srcOrd="8" destOrd="0" presId="urn:microsoft.com/office/officeart/2005/8/layout/list1"/>
    <dgm:cxn modelId="{01EACCD8-1425-4116-BA7B-47CD94A497A0}" type="presParOf" srcId="{52A97E6D-4DD4-4E5E-AE7F-D2BF0AF24FAD}" destId="{8523C178-9B2D-42E5-822E-0CD07175EAA5}" srcOrd="0" destOrd="0" presId="urn:microsoft.com/office/officeart/2005/8/layout/list1"/>
    <dgm:cxn modelId="{FA28F01F-E09E-4947-8A25-2B27CBA4220F}" type="presParOf" srcId="{52A97E6D-4DD4-4E5E-AE7F-D2BF0AF24FAD}" destId="{A1CC2443-0F0A-49DA-B1A8-D784EAE1D768}" srcOrd="1" destOrd="0" presId="urn:microsoft.com/office/officeart/2005/8/layout/list1"/>
    <dgm:cxn modelId="{BF526A8E-61EF-472F-B848-2D0069942133}" type="presParOf" srcId="{B7866F95-20EB-494E-9D62-B3386832E171}" destId="{41AAB7CB-F2F4-48D4-9E2C-2B2D2CEE0DD7}" srcOrd="9" destOrd="0" presId="urn:microsoft.com/office/officeart/2005/8/layout/list1"/>
    <dgm:cxn modelId="{6CA836D3-7169-43C1-98DA-BFA0BA6B5099}" type="presParOf" srcId="{B7866F95-20EB-494E-9D62-B3386832E171}" destId="{34F94AEF-D82F-4D30-A77E-734AE1AA5AE5}"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7280CA6-8012-417A-9972-D752737E674F}" type="doc">
      <dgm:prSet loTypeId="urn:microsoft.com/office/officeart/2005/8/layout/cycle8" loCatId="cycle" qsTypeId="urn:microsoft.com/office/officeart/2005/8/quickstyle/simple1" qsCatId="simple" csTypeId="urn:microsoft.com/office/officeart/2005/8/colors/accent4_2" csCatId="accent4" phldr="1"/>
      <dgm:spPr/>
    </dgm:pt>
    <dgm:pt modelId="{E1187832-0943-4560-9AD4-AACFADE72EFD}">
      <dgm:prSet phldrT="[Text]"/>
      <dgm:spPr/>
      <dgm:t>
        <a:bodyPr/>
        <a:lstStyle/>
        <a:p>
          <a:r>
            <a:rPr lang="en-US" dirty="0" smtClean="0"/>
            <a:t>BÀI TOÁN</a:t>
          </a:r>
          <a:endParaRPr lang="en-US" dirty="0"/>
        </a:p>
      </dgm:t>
    </dgm:pt>
    <dgm:pt modelId="{F0A94E53-CDA0-4145-AD01-FD561451963D}" type="parTrans" cxnId="{3019824A-7162-4BD9-B117-1B431B306267}">
      <dgm:prSet/>
      <dgm:spPr/>
      <dgm:t>
        <a:bodyPr/>
        <a:lstStyle/>
        <a:p>
          <a:endParaRPr lang="en-US"/>
        </a:p>
      </dgm:t>
    </dgm:pt>
    <dgm:pt modelId="{57355451-589B-4690-9FDE-6A61C12D118A}" type="sibTrans" cxnId="{3019824A-7162-4BD9-B117-1B431B306267}">
      <dgm:prSet/>
      <dgm:spPr/>
      <dgm:t>
        <a:bodyPr/>
        <a:lstStyle/>
        <a:p>
          <a:endParaRPr lang="en-US"/>
        </a:p>
      </dgm:t>
    </dgm:pt>
    <dgm:pt modelId="{3F07E4EE-25A9-4E5B-8AD7-7B114E1ACFAA}">
      <dgm:prSet phldrT="[Text]"/>
      <dgm:spPr/>
      <dgm:t>
        <a:bodyPr/>
        <a:lstStyle/>
        <a:p>
          <a:r>
            <a:rPr lang="en-US" dirty="0" smtClean="0"/>
            <a:t>LÝ THUYẾT ỨNG DỤNG</a:t>
          </a:r>
          <a:endParaRPr lang="en-US" dirty="0"/>
        </a:p>
      </dgm:t>
    </dgm:pt>
    <dgm:pt modelId="{94F22295-B0C5-4779-96C9-B2D276E7310D}" type="parTrans" cxnId="{4426EF89-FF08-4C78-94C6-24E64ADFA9BA}">
      <dgm:prSet/>
      <dgm:spPr/>
      <dgm:t>
        <a:bodyPr/>
        <a:lstStyle/>
        <a:p>
          <a:endParaRPr lang="en-US"/>
        </a:p>
      </dgm:t>
    </dgm:pt>
    <dgm:pt modelId="{D3507EC5-FE8E-400E-90BD-81BA1BF84063}" type="sibTrans" cxnId="{4426EF89-FF08-4C78-94C6-24E64ADFA9BA}">
      <dgm:prSet/>
      <dgm:spPr/>
      <dgm:t>
        <a:bodyPr/>
        <a:lstStyle/>
        <a:p>
          <a:endParaRPr lang="en-US"/>
        </a:p>
      </dgm:t>
    </dgm:pt>
    <dgm:pt modelId="{D8676213-A8F6-4C6E-9625-A694C1A2BF0B}">
      <dgm:prSet phldrT="[Text]"/>
      <dgm:spPr/>
      <dgm:t>
        <a:bodyPr/>
        <a:lstStyle/>
        <a:p>
          <a:r>
            <a:rPr lang="en-US" dirty="0" smtClean="0"/>
            <a:t>TỔNG QUAN VỀ ĐỀ TÀI</a:t>
          </a:r>
          <a:endParaRPr lang="en-US" dirty="0"/>
        </a:p>
      </dgm:t>
    </dgm:pt>
    <dgm:pt modelId="{2445C99F-7173-4400-8294-4FA65079A513}" type="parTrans" cxnId="{F3F42298-39E2-49D5-9D86-FFC1581DBF10}">
      <dgm:prSet/>
      <dgm:spPr/>
      <dgm:t>
        <a:bodyPr/>
        <a:lstStyle/>
        <a:p>
          <a:endParaRPr lang="en-US"/>
        </a:p>
      </dgm:t>
    </dgm:pt>
    <dgm:pt modelId="{5EC8D5F2-88BD-4705-A883-432E725F6A11}" type="sibTrans" cxnId="{F3F42298-39E2-49D5-9D86-FFC1581DBF10}">
      <dgm:prSet/>
      <dgm:spPr/>
      <dgm:t>
        <a:bodyPr/>
        <a:lstStyle/>
        <a:p>
          <a:endParaRPr lang="en-US"/>
        </a:p>
      </dgm:t>
    </dgm:pt>
    <dgm:pt modelId="{489624ED-6908-4427-B97E-464390E6952C}" type="pres">
      <dgm:prSet presAssocID="{27280CA6-8012-417A-9972-D752737E674F}" presName="compositeShape" presStyleCnt="0">
        <dgm:presLayoutVars>
          <dgm:chMax val="7"/>
          <dgm:dir/>
          <dgm:resizeHandles val="exact"/>
        </dgm:presLayoutVars>
      </dgm:prSet>
      <dgm:spPr/>
    </dgm:pt>
    <dgm:pt modelId="{81DFAEE2-0FB7-436C-B177-E25CB7E34DCF}" type="pres">
      <dgm:prSet presAssocID="{27280CA6-8012-417A-9972-D752737E674F}" presName="wedge1" presStyleLbl="node1" presStyleIdx="0" presStyleCnt="3"/>
      <dgm:spPr/>
      <dgm:t>
        <a:bodyPr/>
        <a:lstStyle/>
        <a:p>
          <a:endParaRPr lang="en-US"/>
        </a:p>
      </dgm:t>
    </dgm:pt>
    <dgm:pt modelId="{E61FB648-FD1B-4F8A-BCD8-F4C288C29639}" type="pres">
      <dgm:prSet presAssocID="{27280CA6-8012-417A-9972-D752737E674F}" presName="dummy1a" presStyleCnt="0"/>
      <dgm:spPr/>
    </dgm:pt>
    <dgm:pt modelId="{0E1C3432-F4BB-4ABD-BE15-3586A1B6386C}" type="pres">
      <dgm:prSet presAssocID="{27280CA6-8012-417A-9972-D752737E674F}" presName="dummy1b" presStyleCnt="0"/>
      <dgm:spPr/>
    </dgm:pt>
    <dgm:pt modelId="{FE10F8B5-FD37-4412-AAB4-F8FF5DF9863B}" type="pres">
      <dgm:prSet presAssocID="{27280CA6-8012-417A-9972-D752737E674F}" presName="wedge1Tx" presStyleLbl="node1" presStyleIdx="0" presStyleCnt="3">
        <dgm:presLayoutVars>
          <dgm:chMax val="0"/>
          <dgm:chPref val="0"/>
          <dgm:bulletEnabled val="1"/>
        </dgm:presLayoutVars>
      </dgm:prSet>
      <dgm:spPr/>
      <dgm:t>
        <a:bodyPr/>
        <a:lstStyle/>
        <a:p>
          <a:endParaRPr lang="en-US"/>
        </a:p>
      </dgm:t>
    </dgm:pt>
    <dgm:pt modelId="{B5C93C2B-A01A-4FE0-9795-937B87BE0E82}" type="pres">
      <dgm:prSet presAssocID="{27280CA6-8012-417A-9972-D752737E674F}" presName="wedge2" presStyleLbl="node1" presStyleIdx="1" presStyleCnt="3"/>
      <dgm:spPr/>
      <dgm:t>
        <a:bodyPr/>
        <a:lstStyle/>
        <a:p>
          <a:endParaRPr lang="en-US"/>
        </a:p>
      </dgm:t>
    </dgm:pt>
    <dgm:pt modelId="{DC35EB70-83BB-4CAE-BDD9-5A43B84751BC}" type="pres">
      <dgm:prSet presAssocID="{27280CA6-8012-417A-9972-D752737E674F}" presName="dummy2a" presStyleCnt="0"/>
      <dgm:spPr/>
    </dgm:pt>
    <dgm:pt modelId="{8D945B55-4E62-46F7-9F33-F226651421B0}" type="pres">
      <dgm:prSet presAssocID="{27280CA6-8012-417A-9972-D752737E674F}" presName="dummy2b" presStyleCnt="0"/>
      <dgm:spPr/>
    </dgm:pt>
    <dgm:pt modelId="{F7883232-D0B5-40FE-A9E4-2A0325631DA0}" type="pres">
      <dgm:prSet presAssocID="{27280CA6-8012-417A-9972-D752737E674F}" presName="wedge2Tx" presStyleLbl="node1" presStyleIdx="1" presStyleCnt="3">
        <dgm:presLayoutVars>
          <dgm:chMax val="0"/>
          <dgm:chPref val="0"/>
          <dgm:bulletEnabled val="1"/>
        </dgm:presLayoutVars>
      </dgm:prSet>
      <dgm:spPr/>
      <dgm:t>
        <a:bodyPr/>
        <a:lstStyle/>
        <a:p>
          <a:endParaRPr lang="en-US"/>
        </a:p>
      </dgm:t>
    </dgm:pt>
    <dgm:pt modelId="{D4C18981-A61F-4950-B687-C4CDB0C7FA4E}" type="pres">
      <dgm:prSet presAssocID="{27280CA6-8012-417A-9972-D752737E674F}" presName="wedge3" presStyleLbl="node1" presStyleIdx="2" presStyleCnt="3"/>
      <dgm:spPr/>
      <dgm:t>
        <a:bodyPr/>
        <a:lstStyle/>
        <a:p>
          <a:endParaRPr lang="en-US"/>
        </a:p>
      </dgm:t>
    </dgm:pt>
    <dgm:pt modelId="{BA4F31B7-EBC2-4A6E-844B-C43EC72B39C5}" type="pres">
      <dgm:prSet presAssocID="{27280CA6-8012-417A-9972-D752737E674F}" presName="dummy3a" presStyleCnt="0"/>
      <dgm:spPr/>
    </dgm:pt>
    <dgm:pt modelId="{64A7E8AE-788E-416D-9ED6-216DE828F809}" type="pres">
      <dgm:prSet presAssocID="{27280CA6-8012-417A-9972-D752737E674F}" presName="dummy3b" presStyleCnt="0"/>
      <dgm:spPr/>
    </dgm:pt>
    <dgm:pt modelId="{D46F8783-9D5B-44D2-99EB-7DF67C1B26A5}" type="pres">
      <dgm:prSet presAssocID="{27280CA6-8012-417A-9972-D752737E674F}" presName="wedge3Tx" presStyleLbl="node1" presStyleIdx="2" presStyleCnt="3">
        <dgm:presLayoutVars>
          <dgm:chMax val="0"/>
          <dgm:chPref val="0"/>
          <dgm:bulletEnabled val="1"/>
        </dgm:presLayoutVars>
      </dgm:prSet>
      <dgm:spPr/>
      <dgm:t>
        <a:bodyPr/>
        <a:lstStyle/>
        <a:p>
          <a:endParaRPr lang="en-US"/>
        </a:p>
      </dgm:t>
    </dgm:pt>
    <dgm:pt modelId="{FF4E02DE-BCE3-4FE6-8EEE-832F40AF66F8}" type="pres">
      <dgm:prSet presAssocID="{57355451-589B-4690-9FDE-6A61C12D118A}" presName="arrowWedge1" presStyleLbl="fgSibTrans2D1" presStyleIdx="0" presStyleCnt="3"/>
      <dgm:spPr/>
    </dgm:pt>
    <dgm:pt modelId="{A12CCC24-D07E-44A1-8AB5-7619EB1BE55F}" type="pres">
      <dgm:prSet presAssocID="{D3507EC5-FE8E-400E-90BD-81BA1BF84063}" presName="arrowWedge2" presStyleLbl="fgSibTrans2D1" presStyleIdx="1" presStyleCnt="3"/>
      <dgm:spPr/>
    </dgm:pt>
    <dgm:pt modelId="{63488219-79D6-4DE8-9FF1-349FAA935599}" type="pres">
      <dgm:prSet presAssocID="{5EC8D5F2-88BD-4705-A883-432E725F6A11}" presName="arrowWedge3" presStyleLbl="fgSibTrans2D1" presStyleIdx="2" presStyleCnt="3"/>
      <dgm:spPr/>
    </dgm:pt>
  </dgm:ptLst>
  <dgm:cxnLst>
    <dgm:cxn modelId="{F0A5871C-10F9-4518-813F-54165D93B418}" type="presOf" srcId="{D8676213-A8F6-4C6E-9625-A694C1A2BF0B}" destId="{D4C18981-A61F-4950-B687-C4CDB0C7FA4E}" srcOrd="0" destOrd="0" presId="urn:microsoft.com/office/officeart/2005/8/layout/cycle8"/>
    <dgm:cxn modelId="{3019824A-7162-4BD9-B117-1B431B306267}" srcId="{27280CA6-8012-417A-9972-D752737E674F}" destId="{E1187832-0943-4560-9AD4-AACFADE72EFD}" srcOrd="0" destOrd="0" parTransId="{F0A94E53-CDA0-4145-AD01-FD561451963D}" sibTransId="{57355451-589B-4690-9FDE-6A61C12D118A}"/>
    <dgm:cxn modelId="{F20C7CB1-5E8A-4CFE-A3F1-C3261058EF2F}" type="presOf" srcId="{D8676213-A8F6-4C6E-9625-A694C1A2BF0B}" destId="{D46F8783-9D5B-44D2-99EB-7DF67C1B26A5}" srcOrd="1" destOrd="0" presId="urn:microsoft.com/office/officeart/2005/8/layout/cycle8"/>
    <dgm:cxn modelId="{F3F42298-39E2-49D5-9D86-FFC1581DBF10}" srcId="{27280CA6-8012-417A-9972-D752737E674F}" destId="{D8676213-A8F6-4C6E-9625-A694C1A2BF0B}" srcOrd="2" destOrd="0" parTransId="{2445C99F-7173-4400-8294-4FA65079A513}" sibTransId="{5EC8D5F2-88BD-4705-A883-432E725F6A11}"/>
    <dgm:cxn modelId="{73605A88-AAE4-49F3-A2C5-5D96C6FDD288}" type="presOf" srcId="{3F07E4EE-25A9-4E5B-8AD7-7B114E1ACFAA}" destId="{F7883232-D0B5-40FE-A9E4-2A0325631DA0}" srcOrd="1" destOrd="0" presId="urn:microsoft.com/office/officeart/2005/8/layout/cycle8"/>
    <dgm:cxn modelId="{8C709B13-3E52-4D66-9306-4D11C603C4F4}" type="presOf" srcId="{E1187832-0943-4560-9AD4-AACFADE72EFD}" destId="{81DFAEE2-0FB7-436C-B177-E25CB7E34DCF}" srcOrd="0" destOrd="0" presId="urn:microsoft.com/office/officeart/2005/8/layout/cycle8"/>
    <dgm:cxn modelId="{4520701E-7818-48CF-B73A-7B7E84730013}" type="presOf" srcId="{27280CA6-8012-417A-9972-D752737E674F}" destId="{489624ED-6908-4427-B97E-464390E6952C}" srcOrd="0" destOrd="0" presId="urn:microsoft.com/office/officeart/2005/8/layout/cycle8"/>
    <dgm:cxn modelId="{70AE331D-995F-49C8-9225-337CB1B95EE4}" type="presOf" srcId="{3F07E4EE-25A9-4E5B-8AD7-7B114E1ACFAA}" destId="{B5C93C2B-A01A-4FE0-9795-937B87BE0E82}" srcOrd="0" destOrd="0" presId="urn:microsoft.com/office/officeart/2005/8/layout/cycle8"/>
    <dgm:cxn modelId="{61B4F063-71E7-425A-A52F-C2FA19D75781}" type="presOf" srcId="{E1187832-0943-4560-9AD4-AACFADE72EFD}" destId="{FE10F8B5-FD37-4412-AAB4-F8FF5DF9863B}" srcOrd="1" destOrd="0" presId="urn:microsoft.com/office/officeart/2005/8/layout/cycle8"/>
    <dgm:cxn modelId="{4426EF89-FF08-4C78-94C6-24E64ADFA9BA}" srcId="{27280CA6-8012-417A-9972-D752737E674F}" destId="{3F07E4EE-25A9-4E5B-8AD7-7B114E1ACFAA}" srcOrd="1" destOrd="0" parTransId="{94F22295-B0C5-4779-96C9-B2D276E7310D}" sibTransId="{D3507EC5-FE8E-400E-90BD-81BA1BF84063}"/>
    <dgm:cxn modelId="{E2E64201-B983-4DC0-B9CB-2F1060700DB7}" type="presParOf" srcId="{489624ED-6908-4427-B97E-464390E6952C}" destId="{81DFAEE2-0FB7-436C-B177-E25CB7E34DCF}" srcOrd="0" destOrd="0" presId="urn:microsoft.com/office/officeart/2005/8/layout/cycle8"/>
    <dgm:cxn modelId="{E1FC1D6F-35A2-46FC-9AFF-0E372DFECDA9}" type="presParOf" srcId="{489624ED-6908-4427-B97E-464390E6952C}" destId="{E61FB648-FD1B-4F8A-BCD8-F4C288C29639}" srcOrd="1" destOrd="0" presId="urn:microsoft.com/office/officeart/2005/8/layout/cycle8"/>
    <dgm:cxn modelId="{CC9F6D43-BC04-4629-9CAA-979F577C0ED4}" type="presParOf" srcId="{489624ED-6908-4427-B97E-464390E6952C}" destId="{0E1C3432-F4BB-4ABD-BE15-3586A1B6386C}" srcOrd="2" destOrd="0" presId="urn:microsoft.com/office/officeart/2005/8/layout/cycle8"/>
    <dgm:cxn modelId="{D33A3D39-D422-4471-A6D4-403300D5B881}" type="presParOf" srcId="{489624ED-6908-4427-B97E-464390E6952C}" destId="{FE10F8B5-FD37-4412-AAB4-F8FF5DF9863B}" srcOrd="3" destOrd="0" presId="urn:microsoft.com/office/officeart/2005/8/layout/cycle8"/>
    <dgm:cxn modelId="{9FC19704-0D43-4876-ADC0-537416BBABB7}" type="presParOf" srcId="{489624ED-6908-4427-B97E-464390E6952C}" destId="{B5C93C2B-A01A-4FE0-9795-937B87BE0E82}" srcOrd="4" destOrd="0" presId="urn:microsoft.com/office/officeart/2005/8/layout/cycle8"/>
    <dgm:cxn modelId="{240F2268-ECA1-4A78-9CFB-29C6673BE0C1}" type="presParOf" srcId="{489624ED-6908-4427-B97E-464390E6952C}" destId="{DC35EB70-83BB-4CAE-BDD9-5A43B84751BC}" srcOrd="5" destOrd="0" presId="urn:microsoft.com/office/officeart/2005/8/layout/cycle8"/>
    <dgm:cxn modelId="{B0B1D660-A4A6-4746-858A-13838ED05806}" type="presParOf" srcId="{489624ED-6908-4427-B97E-464390E6952C}" destId="{8D945B55-4E62-46F7-9F33-F226651421B0}" srcOrd="6" destOrd="0" presId="urn:microsoft.com/office/officeart/2005/8/layout/cycle8"/>
    <dgm:cxn modelId="{92F6BA1C-883E-496E-9761-BA43AC58989D}" type="presParOf" srcId="{489624ED-6908-4427-B97E-464390E6952C}" destId="{F7883232-D0B5-40FE-A9E4-2A0325631DA0}" srcOrd="7" destOrd="0" presId="urn:microsoft.com/office/officeart/2005/8/layout/cycle8"/>
    <dgm:cxn modelId="{0A0DF645-4097-44F0-818E-53BFBA742BEB}" type="presParOf" srcId="{489624ED-6908-4427-B97E-464390E6952C}" destId="{D4C18981-A61F-4950-B687-C4CDB0C7FA4E}" srcOrd="8" destOrd="0" presId="urn:microsoft.com/office/officeart/2005/8/layout/cycle8"/>
    <dgm:cxn modelId="{5627074F-D4A0-40D2-9B89-39CDE57D6130}" type="presParOf" srcId="{489624ED-6908-4427-B97E-464390E6952C}" destId="{BA4F31B7-EBC2-4A6E-844B-C43EC72B39C5}" srcOrd="9" destOrd="0" presId="urn:microsoft.com/office/officeart/2005/8/layout/cycle8"/>
    <dgm:cxn modelId="{06EDBA18-13CD-4DFF-9EFD-61C5D1CBD858}" type="presParOf" srcId="{489624ED-6908-4427-B97E-464390E6952C}" destId="{64A7E8AE-788E-416D-9ED6-216DE828F809}" srcOrd="10" destOrd="0" presId="urn:microsoft.com/office/officeart/2005/8/layout/cycle8"/>
    <dgm:cxn modelId="{9263CF11-6A4C-41C0-A114-E911063E536F}" type="presParOf" srcId="{489624ED-6908-4427-B97E-464390E6952C}" destId="{D46F8783-9D5B-44D2-99EB-7DF67C1B26A5}" srcOrd="11" destOrd="0" presId="urn:microsoft.com/office/officeart/2005/8/layout/cycle8"/>
    <dgm:cxn modelId="{88BF2956-0DF1-4457-BB80-E7F389158390}" type="presParOf" srcId="{489624ED-6908-4427-B97E-464390E6952C}" destId="{FF4E02DE-BCE3-4FE6-8EEE-832F40AF66F8}" srcOrd="12" destOrd="0" presId="urn:microsoft.com/office/officeart/2005/8/layout/cycle8"/>
    <dgm:cxn modelId="{FF7CD018-AE58-41F4-AB9F-BC73136D1294}" type="presParOf" srcId="{489624ED-6908-4427-B97E-464390E6952C}" destId="{A12CCC24-D07E-44A1-8AB5-7619EB1BE55F}" srcOrd="13" destOrd="0" presId="urn:microsoft.com/office/officeart/2005/8/layout/cycle8"/>
    <dgm:cxn modelId="{E75C5F81-6DAB-4925-9C80-77246BDCD069}" type="presParOf" srcId="{489624ED-6908-4427-B97E-464390E6952C}" destId="{63488219-79D6-4DE8-9FF1-349FAA935599}" srcOrd="1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D6EC13-4DE4-48F1-8066-401B4925B4E9}">
      <dsp:nvSpPr>
        <dsp:cNvPr id="0" name=""/>
        <dsp:cNvSpPr/>
      </dsp:nvSpPr>
      <dsp:spPr>
        <a:xfrm>
          <a:off x="0" y="590560"/>
          <a:ext cx="8128000" cy="907200"/>
        </a:xfrm>
        <a:prstGeom prst="rect">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7EBFDD-75AA-404A-B776-81E5D7B8B2B8}">
      <dsp:nvSpPr>
        <dsp:cNvPr id="0" name=""/>
        <dsp:cNvSpPr/>
      </dsp:nvSpPr>
      <dsp:spPr>
        <a:xfrm>
          <a:off x="406400" y="59200"/>
          <a:ext cx="5689600" cy="1062720"/>
        </a:xfrm>
        <a:prstGeom prst="roundRect">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1600200">
            <a:lnSpc>
              <a:spcPct val="90000"/>
            </a:lnSpc>
            <a:spcBef>
              <a:spcPct val="0"/>
            </a:spcBef>
            <a:spcAft>
              <a:spcPct val="35000"/>
            </a:spcAft>
          </a:pPr>
          <a:r>
            <a:rPr lang="en-US" sz="3600" kern="1200" dirty="0" smtClean="0"/>
            <a:t>LÊ MINH TUẤN	</a:t>
          </a:r>
          <a:endParaRPr lang="en-US" sz="3600" kern="1200" dirty="0"/>
        </a:p>
      </dsp:txBody>
      <dsp:txXfrm>
        <a:off x="458278" y="111078"/>
        <a:ext cx="5585844" cy="958964"/>
      </dsp:txXfrm>
    </dsp:sp>
    <dsp:sp modelId="{DEB0CE47-62E0-46EE-943F-2117C06FBC14}">
      <dsp:nvSpPr>
        <dsp:cNvPr id="0" name=""/>
        <dsp:cNvSpPr/>
      </dsp:nvSpPr>
      <dsp:spPr>
        <a:xfrm>
          <a:off x="0" y="2223520"/>
          <a:ext cx="8128000" cy="907200"/>
        </a:xfrm>
        <a:prstGeom prst="rect">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19871DE-D77D-4B6E-B75F-940F538F470A}">
      <dsp:nvSpPr>
        <dsp:cNvPr id="0" name=""/>
        <dsp:cNvSpPr/>
      </dsp:nvSpPr>
      <dsp:spPr>
        <a:xfrm>
          <a:off x="406400" y="1692160"/>
          <a:ext cx="5689600" cy="1062720"/>
        </a:xfrm>
        <a:prstGeom prst="roundRect">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1600200">
            <a:lnSpc>
              <a:spcPct val="90000"/>
            </a:lnSpc>
            <a:spcBef>
              <a:spcPct val="0"/>
            </a:spcBef>
            <a:spcAft>
              <a:spcPct val="35000"/>
            </a:spcAft>
          </a:pPr>
          <a:r>
            <a:rPr lang="en-US" sz="3600" kern="1200" dirty="0" smtClean="0"/>
            <a:t>TR</a:t>
          </a:r>
          <a:r>
            <a:rPr lang="vi-VN" sz="3600" kern="1200" dirty="0" smtClean="0"/>
            <a:t>ƯƠNG</a:t>
          </a:r>
          <a:r>
            <a:rPr lang="en-US" sz="3600" kern="1200" dirty="0" smtClean="0"/>
            <a:t> CÔNG THẠCH	</a:t>
          </a:r>
          <a:endParaRPr lang="en-US" sz="3600" kern="1200" dirty="0"/>
        </a:p>
      </dsp:txBody>
      <dsp:txXfrm>
        <a:off x="458278" y="1744038"/>
        <a:ext cx="5585844" cy="958964"/>
      </dsp:txXfrm>
    </dsp:sp>
    <dsp:sp modelId="{34F94AEF-D82F-4D30-A77E-734AE1AA5AE5}">
      <dsp:nvSpPr>
        <dsp:cNvPr id="0" name=""/>
        <dsp:cNvSpPr/>
      </dsp:nvSpPr>
      <dsp:spPr>
        <a:xfrm>
          <a:off x="0" y="3856480"/>
          <a:ext cx="8128000" cy="907200"/>
        </a:xfrm>
        <a:prstGeom prst="rect">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1CC2443-0F0A-49DA-B1A8-D784EAE1D768}">
      <dsp:nvSpPr>
        <dsp:cNvPr id="0" name=""/>
        <dsp:cNvSpPr/>
      </dsp:nvSpPr>
      <dsp:spPr>
        <a:xfrm>
          <a:off x="406400" y="3325120"/>
          <a:ext cx="5689600" cy="1062720"/>
        </a:xfrm>
        <a:prstGeom prst="roundRect">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5053" tIns="0" rIns="215053" bIns="0" numCol="1" spcCol="1270" anchor="ctr" anchorCtr="0">
          <a:noAutofit/>
        </a:bodyPr>
        <a:lstStyle/>
        <a:p>
          <a:pPr lvl="0" algn="l" defTabSz="1600200">
            <a:lnSpc>
              <a:spcPct val="90000"/>
            </a:lnSpc>
            <a:spcBef>
              <a:spcPct val="0"/>
            </a:spcBef>
            <a:spcAft>
              <a:spcPct val="35000"/>
            </a:spcAft>
          </a:pPr>
          <a:r>
            <a:rPr lang="en-US" sz="3600" kern="1200" dirty="0" smtClean="0"/>
            <a:t>TRẦN HOÀNG NAM</a:t>
          </a:r>
          <a:endParaRPr lang="en-US" sz="3600" kern="1200" dirty="0"/>
        </a:p>
      </dsp:txBody>
      <dsp:txXfrm>
        <a:off x="458278" y="3376998"/>
        <a:ext cx="5585844" cy="95896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DFAEE2-0FB7-436C-B177-E25CB7E34DCF}">
      <dsp:nvSpPr>
        <dsp:cNvPr id="0" name=""/>
        <dsp:cNvSpPr/>
      </dsp:nvSpPr>
      <dsp:spPr>
        <a:xfrm>
          <a:off x="1881902" y="352213"/>
          <a:ext cx="4551680" cy="4551680"/>
        </a:xfrm>
        <a:prstGeom prst="pie">
          <a:avLst>
            <a:gd name="adj1" fmla="val 16200000"/>
            <a:gd name="adj2" fmla="val 180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smtClean="0"/>
            <a:t>BÀI TOÁN</a:t>
          </a:r>
          <a:endParaRPr lang="en-US" sz="3000" kern="1200" dirty="0"/>
        </a:p>
      </dsp:txBody>
      <dsp:txXfrm>
        <a:off x="4280746" y="1316736"/>
        <a:ext cx="1625600" cy="1354666"/>
      </dsp:txXfrm>
    </dsp:sp>
    <dsp:sp modelId="{B5C93C2B-A01A-4FE0-9795-937B87BE0E82}">
      <dsp:nvSpPr>
        <dsp:cNvPr id="0" name=""/>
        <dsp:cNvSpPr/>
      </dsp:nvSpPr>
      <dsp:spPr>
        <a:xfrm>
          <a:off x="1788159" y="514773"/>
          <a:ext cx="4551680" cy="4551680"/>
        </a:xfrm>
        <a:prstGeom prst="pie">
          <a:avLst>
            <a:gd name="adj1" fmla="val 1800000"/>
            <a:gd name="adj2" fmla="val 900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smtClean="0"/>
            <a:t>LÝ THUYẾT ỨNG DỤNG</a:t>
          </a:r>
          <a:endParaRPr lang="en-US" sz="3000" kern="1200" dirty="0"/>
        </a:p>
      </dsp:txBody>
      <dsp:txXfrm>
        <a:off x="2871893" y="3467946"/>
        <a:ext cx="2438400" cy="1192106"/>
      </dsp:txXfrm>
    </dsp:sp>
    <dsp:sp modelId="{D4C18981-A61F-4950-B687-C4CDB0C7FA4E}">
      <dsp:nvSpPr>
        <dsp:cNvPr id="0" name=""/>
        <dsp:cNvSpPr/>
      </dsp:nvSpPr>
      <dsp:spPr>
        <a:xfrm>
          <a:off x="1694416" y="352213"/>
          <a:ext cx="4551680" cy="4551680"/>
        </a:xfrm>
        <a:prstGeom prst="pie">
          <a:avLst>
            <a:gd name="adj1" fmla="val 9000000"/>
            <a:gd name="adj2" fmla="val 16200000"/>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lvl="0" algn="ctr" defTabSz="1333500">
            <a:lnSpc>
              <a:spcPct val="90000"/>
            </a:lnSpc>
            <a:spcBef>
              <a:spcPct val="0"/>
            </a:spcBef>
            <a:spcAft>
              <a:spcPct val="35000"/>
            </a:spcAft>
          </a:pPr>
          <a:r>
            <a:rPr lang="en-US" sz="3000" kern="1200" dirty="0" smtClean="0"/>
            <a:t>TỔNG QUAN VỀ ĐỀ TÀI</a:t>
          </a:r>
          <a:endParaRPr lang="en-US" sz="3000" kern="1200" dirty="0"/>
        </a:p>
      </dsp:txBody>
      <dsp:txXfrm>
        <a:off x="2221653" y="1316736"/>
        <a:ext cx="1625600" cy="1354666"/>
      </dsp:txXfrm>
    </dsp:sp>
    <dsp:sp modelId="{FF4E02DE-BCE3-4FE6-8EEE-832F40AF66F8}">
      <dsp:nvSpPr>
        <dsp:cNvPr id="0" name=""/>
        <dsp:cNvSpPr/>
      </dsp:nvSpPr>
      <dsp:spPr>
        <a:xfrm>
          <a:off x="1600507" y="70442"/>
          <a:ext cx="5115221" cy="5115221"/>
        </a:xfrm>
        <a:prstGeom prst="circularArrow">
          <a:avLst>
            <a:gd name="adj1" fmla="val 5085"/>
            <a:gd name="adj2" fmla="val 327528"/>
            <a:gd name="adj3" fmla="val 1472472"/>
            <a:gd name="adj4" fmla="val 16199432"/>
            <a:gd name="adj5" fmla="val 5932"/>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12CCC24-D07E-44A1-8AB5-7619EB1BE55F}">
      <dsp:nvSpPr>
        <dsp:cNvPr id="0" name=""/>
        <dsp:cNvSpPr/>
      </dsp:nvSpPr>
      <dsp:spPr>
        <a:xfrm>
          <a:off x="1506389" y="232714"/>
          <a:ext cx="5115221" cy="5115221"/>
        </a:xfrm>
        <a:prstGeom prst="circularArrow">
          <a:avLst>
            <a:gd name="adj1" fmla="val 5085"/>
            <a:gd name="adj2" fmla="val 327528"/>
            <a:gd name="adj3" fmla="val 8671970"/>
            <a:gd name="adj4" fmla="val 1800502"/>
            <a:gd name="adj5" fmla="val 5932"/>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3488219-79D6-4DE8-9FF1-349FAA935599}">
      <dsp:nvSpPr>
        <dsp:cNvPr id="0" name=""/>
        <dsp:cNvSpPr/>
      </dsp:nvSpPr>
      <dsp:spPr>
        <a:xfrm>
          <a:off x="1412270" y="70442"/>
          <a:ext cx="5115221" cy="5115221"/>
        </a:xfrm>
        <a:prstGeom prst="circularArrow">
          <a:avLst>
            <a:gd name="adj1" fmla="val 5085"/>
            <a:gd name="adj2" fmla="val 327528"/>
            <a:gd name="adj3" fmla="val 15873039"/>
            <a:gd name="adj4" fmla="val 9000000"/>
            <a:gd name="adj5" fmla="val 5932"/>
          </a:avLst>
        </a:prstGeom>
        <a:solidFill>
          <a:schemeClr val="accent4">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gif>
</file>

<file path=ppt/media/image12.gif>
</file>

<file path=ppt/media/image13.gif>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7E615D-A978-48DB-8F68-9B86EC2C4547}" type="datetimeFigureOut">
              <a:rPr lang="en-US" smtClean="0"/>
              <a:t>6/24/2020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120F64-1150-444E-819E-05B74DB7653E}" type="slidenum">
              <a:rPr lang="en-US" smtClean="0"/>
              <a:t>‹#›</a:t>
            </a:fld>
            <a:endParaRPr lang="en-US"/>
          </a:p>
        </p:txBody>
      </p:sp>
    </p:spTree>
    <p:extLst>
      <p:ext uri="{BB962C8B-B14F-4D97-AF65-F5344CB8AC3E}">
        <p14:creationId xmlns:p14="http://schemas.microsoft.com/office/powerpoint/2010/main" val="9898763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9120F64-1150-444E-819E-05B74DB7653E}" type="slidenum">
              <a:rPr lang="en-US" smtClean="0"/>
              <a:t>4</a:t>
            </a:fld>
            <a:endParaRPr lang="en-US"/>
          </a:p>
        </p:txBody>
      </p:sp>
    </p:spTree>
    <p:extLst>
      <p:ext uri="{BB962C8B-B14F-4D97-AF65-F5344CB8AC3E}">
        <p14:creationId xmlns:p14="http://schemas.microsoft.com/office/powerpoint/2010/main" val="8949501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ề bản chiếu">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3695701" y="3141663"/>
            <a:ext cx="7871884" cy="1109662"/>
          </a:xfrm>
          <a:effectLst>
            <a:outerShdw dist="17961" dir="2700000" algn="ctr" rotWithShape="0">
              <a:schemeClr val="bg2"/>
            </a:outerShdw>
          </a:effectLst>
        </p:spPr>
        <p:txBody>
          <a:bodyPr/>
          <a:lstStyle>
            <a:lvl1pPr>
              <a:defRPr sz="3200"/>
            </a:lvl1pPr>
          </a:lstStyle>
          <a:p>
            <a:pPr lvl="0"/>
            <a:r>
              <a:rPr lang="en-US" noProof="0" smtClean="0"/>
              <a:t>Click to edit Master title style</a:t>
            </a:r>
            <a:endParaRPr lang="ru-RU" noProof="0" smtClean="0"/>
          </a:p>
        </p:txBody>
      </p:sp>
      <p:sp>
        <p:nvSpPr>
          <p:cNvPr id="5123" name="Rectangle 3"/>
          <p:cNvSpPr>
            <a:spLocks noGrp="1" noChangeArrowheads="1"/>
          </p:cNvSpPr>
          <p:nvPr>
            <p:ph type="subTitle" idx="1"/>
          </p:nvPr>
        </p:nvSpPr>
        <p:spPr>
          <a:xfrm>
            <a:off x="3695701" y="3813176"/>
            <a:ext cx="7871884" cy="696913"/>
          </a:xfrm>
          <a:effectLst>
            <a:outerShdw dist="17961" dir="2700000" algn="ctr" rotWithShape="0">
              <a:schemeClr val="bg2"/>
            </a:outerShdw>
          </a:effectLst>
        </p:spPr>
        <p:txBody>
          <a:bodyPr/>
          <a:lstStyle>
            <a:lvl1pPr marL="0" indent="0" algn="r">
              <a:buFontTx/>
              <a:buNone/>
              <a:defRPr sz="2400" b="1"/>
            </a:lvl1pPr>
          </a:lstStyle>
          <a:p>
            <a:pPr lvl="0"/>
            <a:r>
              <a:rPr lang="en-US" noProof="0" smtClean="0"/>
              <a:t>Click to edit Master subtitle style</a:t>
            </a:r>
            <a:endParaRPr lang="ru-RU" noProof="0" smtClean="0"/>
          </a:p>
        </p:txBody>
      </p:sp>
    </p:spTree>
    <p:extLst>
      <p:ext uri="{BB962C8B-B14F-4D97-AF65-F5344CB8AC3E}">
        <p14:creationId xmlns:p14="http://schemas.microsoft.com/office/powerpoint/2010/main" val="148659195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Văn bản Dọc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50265939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ề Dọc 1"/>
          <p:cNvSpPr>
            <a:spLocks noGrp="1"/>
          </p:cNvSpPr>
          <p:nvPr>
            <p:ph type="title" orient="vert"/>
          </p:nvPr>
        </p:nvSpPr>
        <p:spPr>
          <a:xfrm>
            <a:off x="8113184" y="1268413"/>
            <a:ext cx="2495549" cy="5472112"/>
          </a:xfrm>
        </p:spPr>
        <p:txBody>
          <a:bodyPr vert="eaVert"/>
          <a:lstStyle/>
          <a:p>
            <a:r>
              <a:rPr lang="en-US" smtClean="0"/>
              <a:t>Click to edit Master title style</a:t>
            </a:r>
            <a:endParaRPr lang="en-US"/>
          </a:p>
        </p:txBody>
      </p:sp>
      <p:sp>
        <p:nvSpPr>
          <p:cNvPr id="3" name="Chỗ dành sẵn cho Văn bản Dọc 2"/>
          <p:cNvSpPr>
            <a:spLocks noGrp="1"/>
          </p:cNvSpPr>
          <p:nvPr>
            <p:ph type="body" orient="vert" idx="1"/>
          </p:nvPr>
        </p:nvSpPr>
        <p:spPr>
          <a:xfrm>
            <a:off x="624418" y="1268413"/>
            <a:ext cx="7285567" cy="547211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5879253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êu đề bản chiếu">
    <p:spTree>
      <p:nvGrpSpPr>
        <p:cNvPr id="1" name=""/>
        <p:cNvGrpSpPr/>
        <p:nvPr/>
      </p:nvGrpSpPr>
      <p:grpSpPr>
        <a:xfrm>
          <a:off x="0" y="0"/>
          <a:ext cx="0" cy="0"/>
          <a:chOff x="0" y="0"/>
          <a:chExt cx="0" cy="0"/>
        </a:xfrm>
      </p:grpSpPr>
      <p:sp>
        <p:nvSpPr>
          <p:cNvPr id="2" name="Tiêu đề 1"/>
          <p:cNvSpPr>
            <a:spLocks noGrp="1"/>
          </p:cNvSpPr>
          <p:nvPr>
            <p:ph type="ctrTitle"/>
          </p:nvPr>
        </p:nvSpPr>
        <p:spPr>
          <a:xfrm>
            <a:off x="914400" y="2130426"/>
            <a:ext cx="10363200" cy="1470025"/>
          </a:xfrm>
        </p:spPr>
        <p:txBody>
          <a:bodyPr/>
          <a:lstStyle/>
          <a:p>
            <a:r>
              <a:rPr lang="en-US" smtClean="0"/>
              <a:t>Click to edit Master title style</a:t>
            </a:r>
            <a:endParaRPr lang="en-US"/>
          </a:p>
        </p:txBody>
      </p:sp>
      <p:sp>
        <p:nvSpPr>
          <p:cNvPr id="3" name="Tiêu đề phụ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Chỗ dành sẵn cho Ngày tháng 3"/>
          <p:cNvSpPr>
            <a:spLocks noGrp="1"/>
          </p:cNvSpPr>
          <p:nvPr>
            <p:ph type="dt" sz="half" idx="10"/>
          </p:nvPr>
        </p:nvSpPr>
        <p:spPr/>
        <p:txBody>
          <a:bodyPr/>
          <a:lstStyle>
            <a:lvl1pPr>
              <a:defRPr/>
            </a:lvl1pPr>
          </a:lstStyle>
          <a:p>
            <a:endParaRPr lang="ru-RU"/>
          </a:p>
        </p:txBody>
      </p:sp>
      <p:sp>
        <p:nvSpPr>
          <p:cNvPr id="5" name="Chỗ dành sẵn cho Chân trang 4"/>
          <p:cNvSpPr>
            <a:spLocks noGrp="1"/>
          </p:cNvSpPr>
          <p:nvPr>
            <p:ph type="ftr" sz="quarter" idx="11"/>
          </p:nvPr>
        </p:nvSpPr>
        <p:spPr/>
        <p:txBody>
          <a:bodyPr/>
          <a:lstStyle>
            <a:lvl1pPr>
              <a:defRPr/>
            </a:lvl1pPr>
          </a:lstStyle>
          <a:p>
            <a:endParaRPr lang="ru-RU"/>
          </a:p>
        </p:txBody>
      </p:sp>
      <p:sp>
        <p:nvSpPr>
          <p:cNvPr id="6" name="Chỗ dành sẵn cho Số hiệu Bản chiếu 5"/>
          <p:cNvSpPr>
            <a:spLocks noGrp="1"/>
          </p:cNvSpPr>
          <p:nvPr>
            <p:ph type="sldNum" sz="quarter" idx="12"/>
          </p:nvPr>
        </p:nvSpPr>
        <p:spPr/>
        <p:txBody>
          <a:bodyPr/>
          <a:lstStyle>
            <a:lvl1pPr>
              <a:defRPr/>
            </a:lvl1pPr>
          </a:lstStyle>
          <a:p>
            <a:fld id="{F0382CF1-3234-4647-891B-FE14D2DB66E9}" type="slidenum">
              <a:rPr lang="ru-RU"/>
              <a:pPr/>
              <a:t>‹#›</a:t>
            </a:fld>
            <a:endParaRPr lang="ru-RU"/>
          </a:p>
        </p:txBody>
      </p:sp>
    </p:spTree>
    <p:extLst>
      <p:ext uri="{BB962C8B-B14F-4D97-AF65-F5344CB8AC3E}">
        <p14:creationId xmlns:p14="http://schemas.microsoft.com/office/powerpoint/2010/main" val="144225715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Nội dung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Ngày tháng 3"/>
          <p:cNvSpPr>
            <a:spLocks noGrp="1"/>
          </p:cNvSpPr>
          <p:nvPr>
            <p:ph type="dt" sz="half" idx="10"/>
          </p:nvPr>
        </p:nvSpPr>
        <p:spPr/>
        <p:txBody>
          <a:bodyPr/>
          <a:lstStyle>
            <a:lvl1pPr>
              <a:defRPr/>
            </a:lvl1pPr>
          </a:lstStyle>
          <a:p>
            <a:endParaRPr lang="ru-RU"/>
          </a:p>
        </p:txBody>
      </p:sp>
      <p:sp>
        <p:nvSpPr>
          <p:cNvPr id="5" name="Chỗ dành sẵn cho Chân trang 4"/>
          <p:cNvSpPr>
            <a:spLocks noGrp="1"/>
          </p:cNvSpPr>
          <p:nvPr>
            <p:ph type="ftr" sz="quarter" idx="11"/>
          </p:nvPr>
        </p:nvSpPr>
        <p:spPr/>
        <p:txBody>
          <a:bodyPr/>
          <a:lstStyle>
            <a:lvl1pPr>
              <a:defRPr/>
            </a:lvl1pPr>
          </a:lstStyle>
          <a:p>
            <a:endParaRPr lang="ru-RU"/>
          </a:p>
        </p:txBody>
      </p:sp>
      <p:sp>
        <p:nvSpPr>
          <p:cNvPr id="6" name="Chỗ dành sẵn cho Số hiệu Bản chiếu 5"/>
          <p:cNvSpPr>
            <a:spLocks noGrp="1"/>
          </p:cNvSpPr>
          <p:nvPr>
            <p:ph type="sldNum" sz="quarter" idx="12"/>
          </p:nvPr>
        </p:nvSpPr>
        <p:spPr/>
        <p:txBody>
          <a:bodyPr/>
          <a:lstStyle>
            <a:lvl1pPr>
              <a:defRPr/>
            </a:lvl1pPr>
          </a:lstStyle>
          <a:p>
            <a:fld id="{0E2F1C06-1F0B-46EF-8295-4D9BE2768F62}" type="slidenum">
              <a:rPr lang="ru-RU"/>
              <a:pPr/>
              <a:t>‹#›</a:t>
            </a:fld>
            <a:endParaRPr lang="ru-RU"/>
          </a:p>
        </p:txBody>
      </p:sp>
    </p:spTree>
    <p:extLst>
      <p:ext uri="{BB962C8B-B14F-4D97-AF65-F5344CB8AC3E}">
        <p14:creationId xmlns:p14="http://schemas.microsoft.com/office/powerpoint/2010/main" val="241869366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Đầu trang của Phần">
    <p:spTree>
      <p:nvGrpSpPr>
        <p:cNvPr id="1" name=""/>
        <p:cNvGrpSpPr/>
        <p:nvPr/>
      </p:nvGrpSpPr>
      <p:grpSpPr>
        <a:xfrm>
          <a:off x="0" y="0"/>
          <a:ext cx="0" cy="0"/>
          <a:chOff x="0" y="0"/>
          <a:chExt cx="0" cy="0"/>
        </a:xfrm>
      </p:grpSpPr>
      <p:sp>
        <p:nvSpPr>
          <p:cNvPr id="2" name="Tiêu đề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Chỗ dành sẵn cho Văn bản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Chỗ dành sẵn cho Ngày tháng 3"/>
          <p:cNvSpPr>
            <a:spLocks noGrp="1"/>
          </p:cNvSpPr>
          <p:nvPr>
            <p:ph type="dt" sz="half" idx="10"/>
          </p:nvPr>
        </p:nvSpPr>
        <p:spPr/>
        <p:txBody>
          <a:bodyPr/>
          <a:lstStyle>
            <a:lvl1pPr>
              <a:defRPr/>
            </a:lvl1pPr>
          </a:lstStyle>
          <a:p>
            <a:endParaRPr lang="ru-RU"/>
          </a:p>
        </p:txBody>
      </p:sp>
      <p:sp>
        <p:nvSpPr>
          <p:cNvPr id="5" name="Chỗ dành sẵn cho Chân trang 4"/>
          <p:cNvSpPr>
            <a:spLocks noGrp="1"/>
          </p:cNvSpPr>
          <p:nvPr>
            <p:ph type="ftr" sz="quarter" idx="11"/>
          </p:nvPr>
        </p:nvSpPr>
        <p:spPr/>
        <p:txBody>
          <a:bodyPr/>
          <a:lstStyle>
            <a:lvl1pPr>
              <a:defRPr/>
            </a:lvl1pPr>
          </a:lstStyle>
          <a:p>
            <a:endParaRPr lang="ru-RU"/>
          </a:p>
        </p:txBody>
      </p:sp>
      <p:sp>
        <p:nvSpPr>
          <p:cNvPr id="6" name="Chỗ dành sẵn cho Số hiệu Bản chiếu 5"/>
          <p:cNvSpPr>
            <a:spLocks noGrp="1"/>
          </p:cNvSpPr>
          <p:nvPr>
            <p:ph type="sldNum" sz="quarter" idx="12"/>
          </p:nvPr>
        </p:nvSpPr>
        <p:spPr/>
        <p:txBody>
          <a:bodyPr/>
          <a:lstStyle>
            <a:lvl1pPr>
              <a:defRPr/>
            </a:lvl1pPr>
          </a:lstStyle>
          <a:p>
            <a:fld id="{2B8750AC-D79C-4E41-8BEE-5B587B2436A8}" type="slidenum">
              <a:rPr lang="ru-RU"/>
              <a:pPr/>
              <a:t>‹#›</a:t>
            </a:fld>
            <a:endParaRPr lang="ru-RU"/>
          </a:p>
        </p:txBody>
      </p:sp>
    </p:spTree>
    <p:extLst>
      <p:ext uri="{BB962C8B-B14F-4D97-AF65-F5344CB8AC3E}">
        <p14:creationId xmlns:p14="http://schemas.microsoft.com/office/powerpoint/2010/main" val="353334835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Nội dung 2"/>
          <p:cNvSpPr>
            <a:spLocks noGrp="1"/>
          </p:cNvSpPr>
          <p:nvPr>
            <p:ph sz="half" idx="1"/>
          </p:nvPr>
        </p:nvSpPr>
        <p:spPr>
          <a:xfrm>
            <a:off x="2544234" y="1600201"/>
            <a:ext cx="4417484"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Nội dung 3"/>
          <p:cNvSpPr>
            <a:spLocks noGrp="1"/>
          </p:cNvSpPr>
          <p:nvPr>
            <p:ph sz="half" idx="2"/>
          </p:nvPr>
        </p:nvSpPr>
        <p:spPr>
          <a:xfrm>
            <a:off x="7164917" y="1600201"/>
            <a:ext cx="441748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hỗ dành sẵn cho Ngày tháng 4"/>
          <p:cNvSpPr>
            <a:spLocks noGrp="1"/>
          </p:cNvSpPr>
          <p:nvPr>
            <p:ph type="dt" sz="half" idx="10"/>
          </p:nvPr>
        </p:nvSpPr>
        <p:spPr/>
        <p:txBody>
          <a:bodyPr/>
          <a:lstStyle>
            <a:lvl1pPr>
              <a:defRPr/>
            </a:lvl1pPr>
          </a:lstStyle>
          <a:p>
            <a:endParaRPr lang="ru-RU"/>
          </a:p>
        </p:txBody>
      </p:sp>
      <p:sp>
        <p:nvSpPr>
          <p:cNvPr id="6" name="Chỗ dành sẵn cho Chân trang 5"/>
          <p:cNvSpPr>
            <a:spLocks noGrp="1"/>
          </p:cNvSpPr>
          <p:nvPr>
            <p:ph type="ftr" sz="quarter" idx="11"/>
          </p:nvPr>
        </p:nvSpPr>
        <p:spPr/>
        <p:txBody>
          <a:bodyPr/>
          <a:lstStyle>
            <a:lvl1pPr>
              <a:defRPr/>
            </a:lvl1pPr>
          </a:lstStyle>
          <a:p>
            <a:endParaRPr lang="ru-RU"/>
          </a:p>
        </p:txBody>
      </p:sp>
      <p:sp>
        <p:nvSpPr>
          <p:cNvPr id="7" name="Chỗ dành sẵn cho Số hiệu Bản chiếu 6"/>
          <p:cNvSpPr>
            <a:spLocks noGrp="1"/>
          </p:cNvSpPr>
          <p:nvPr>
            <p:ph type="sldNum" sz="quarter" idx="12"/>
          </p:nvPr>
        </p:nvSpPr>
        <p:spPr/>
        <p:txBody>
          <a:bodyPr/>
          <a:lstStyle>
            <a:lvl1pPr>
              <a:defRPr/>
            </a:lvl1pPr>
          </a:lstStyle>
          <a:p>
            <a:fld id="{D464C8FD-A0B8-4281-B996-B3DBFF4BAFF4}" type="slidenum">
              <a:rPr lang="ru-RU"/>
              <a:pPr/>
              <a:t>‹#›</a:t>
            </a:fld>
            <a:endParaRPr lang="ru-RU"/>
          </a:p>
        </p:txBody>
      </p:sp>
    </p:spTree>
    <p:extLst>
      <p:ext uri="{BB962C8B-B14F-4D97-AF65-F5344CB8AC3E}">
        <p14:creationId xmlns:p14="http://schemas.microsoft.com/office/powerpoint/2010/main" val="232690720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Phép so sánh">
    <p:spTree>
      <p:nvGrpSpPr>
        <p:cNvPr id="1" name=""/>
        <p:cNvGrpSpPr/>
        <p:nvPr/>
      </p:nvGrpSpPr>
      <p:grpSpPr>
        <a:xfrm>
          <a:off x="0" y="0"/>
          <a:ext cx="0" cy="0"/>
          <a:chOff x="0" y="0"/>
          <a:chExt cx="0" cy="0"/>
        </a:xfrm>
      </p:grpSpPr>
      <p:sp>
        <p:nvSpPr>
          <p:cNvPr id="2" name="Tiêu đề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Chỗ dành sẵn cho Văn bản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hỗ dành sẵn cho Nội dung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hỗ dành sẵn cho Văn bản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hỗ dành sẵn cho Nội dung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Chỗ dành sẵn cho Ngày tháng 6"/>
          <p:cNvSpPr>
            <a:spLocks noGrp="1"/>
          </p:cNvSpPr>
          <p:nvPr>
            <p:ph type="dt" sz="half" idx="10"/>
          </p:nvPr>
        </p:nvSpPr>
        <p:spPr/>
        <p:txBody>
          <a:bodyPr/>
          <a:lstStyle>
            <a:lvl1pPr>
              <a:defRPr/>
            </a:lvl1pPr>
          </a:lstStyle>
          <a:p>
            <a:endParaRPr lang="ru-RU"/>
          </a:p>
        </p:txBody>
      </p:sp>
      <p:sp>
        <p:nvSpPr>
          <p:cNvPr id="8" name="Chỗ dành sẵn cho Chân trang 7"/>
          <p:cNvSpPr>
            <a:spLocks noGrp="1"/>
          </p:cNvSpPr>
          <p:nvPr>
            <p:ph type="ftr" sz="quarter" idx="11"/>
          </p:nvPr>
        </p:nvSpPr>
        <p:spPr/>
        <p:txBody>
          <a:bodyPr/>
          <a:lstStyle>
            <a:lvl1pPr>
              <a:defRPr/>
            </a:lvl1pPr>
          </a:lstStyle>
          <a:p>
            <a:endParaRPr lang="ru-RU"/>
          </a:p>
        </p:txBody>
      </p:sp>
      <p:sp>
        <p:nvSpPr>
          <p:cNvPr id="9" name="Chỗ dành sẵn cho Số hiệu Bản chiếu 8"/>
          <p:cNvSpPr>
            <a:spLocks noGrp="1"/>
          </p:cNvSpPr>
          <p:nvPr>
            <p:ph type="sldNum" sz="quarter" idx="12"/>
          </p:nvPr>
        </p:nvSpPr>
        <p:spPr/>
        <p:txBody>
          <a:bodyPr/>
          <a:lstStyle>
            <a:lvl1pPr>
              <a:defRPr/>
            </a:lvl1pPr>
          </a:lstStyle>
          <a:p>
            <a:fld id="{26B260B2-B998-421E-8D3A-756CA182F752}" type="slidenum">
              <a:rPr lang="ru-RU"/>
              <a:pPr/>
              <a:t>‹#›</a:t>
            </a:fld>
            <a:endParaRPr lang="ru-RU"/>
          </a:p>
        </p:txBody>
      </p:sp>
    </p:spTree>
    <p:extLst>
      <p:ext uri="{BB962C8B-B14F-4D97-AF65-F5344CB8AC3E}">
        <p14:creationId xmlns:p14="http://schemas.microsoft.com/office/powerpoint/2010/main" val="317206321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Ngày tháng 2"/>
          <p:cNvSpPr>
            <a:spLocks noGrp="1"/>
          </p:cNvSpPr>
          <p:nvPr>
            <p:ph type="dt" sz="half" idx="10"/>
          </p:nvPr>
        </p:nvSpPr>
        <p:spPr/>
        <p:txBody>
          <a:bodyPr/>
          <a:lstStyle>
            <a:lvl1pPr>
              <a:defRPr/>
            </a:lvl1pPr>
          </a:lstStyle>
          <a:p>
            <a:endParaRPr lang="ru-RU"/>
          </a:p>
        </p:txBody>
      </p:sp>
      <p:sp>
        <p:nvSpPr>
          <p:cNvPr id="4" name="Chỗ dành sẵn cho Chân trang 3"/>
          <p:cNvSpPr>
            <a:spLocks noGrp="1"/>
          </p:cNvSpPr>
          <p:nvPr>
            <p:ph type="ftr" sz="quarter" idx="11"/>
          </p:nvPr>
        </p:nvSpPr>
        <p:spPr/>
        <p:txBody>
          <a:bodyPr/>
          <a:lstStyle>
            <a:lvl1pPr>
              <a:defRPr/>
            </a:lvl1pPr>
          </a:lstStyle>
          <a:p>
            <a:endParaRPr lang="ru-RU"/>
          </a:p>
        </p:txBody>
      </p:sp>
      <p:sp>
        <p:nvSpPr>
          <p:cNvPr id="5" name="Chỗ dành sẵn cho Số hiệu Bản chiếu 4"/>
          <p:cNvSpPr>
            <a:spLocks noGrp="1"/>
          </p:cNvSpPr>
          <p:nvPr>
            <p:ph type="sldNum" sz="quarter" idx="12"/>
          </p:nvPr>
        </p:nvSpPr>
        <p:spPr/>
        <p:txBody>
          <a:bodyPr/>
          <a:lstStyle>
            <a:lvl1pPr>
              <a:defRPr/>
            </a:lvl1pPr>
          </a:lstStyle>
          <a:p>
            <a:fld id="{F33EF02F-31BD-4F65-AB4F-844C6C368EFE}" type="slidenum">
              <a:rPr lang="ru-RU"/>
              <a:pPr/>
              <a:t>‹#›</a:t>
            </a:fld>
            <a:endParaRPr lang="ru-RU"/>
          </a:p>
        </p:txBody>
      </p:sp>
    </p:spTree>
    <p:extLst>
      <p:ext uri="{BB962C8B-B14F-4D97-AF65-F5344CB8AC3E}">
        <p14:creationId xmlns:p14="http://schemas.microsoft.com/office/powerpoint/2010/main" val="21489633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Trống">
    <p:spTree>
      <p:nvGrpSpPr>
        <p:cNvPr id="1" name=""/>
        <p:cNvGrpSpPr/>
        <p:nvPr/>
      </p:nvGrpSpPr>
      <p:grpSpPr>
        <a:xfrm>
          <a:off x="0" y="0"/>
          <a:ext cx="0" cy="0"/>
          <a:chOff x="0" y="0"/>
          <a:chExt cx="0" cy="0"/>
        </a:xfrm>
      </p:grpSpPr>
      <p:sp>
        <p:nvSpPr>
          <p:cNvPr id="2" name="Chỗ dành sẵn cho Ngày tháng 1"/>
          <p:cNvSpPr>
            <a:spLocks noGrp="1"/>
          </p:cNvSpPr>
          <p:nvPr>
            <p:ph type="dt" sz="half" idx="10"/>
          </p:nvPr>
        </p:nvSpPr>
        <p:spPr/>
        <p:txBody>
          <a:bodyPr/>
          <a:lstStyle>
            <a:lvl1pPr>
              <a:defRPr/>
            </a:lvl1pPr>
          </a:lstStyle>
          <a:p>
            <a:endParaRPr lang="ru-RU"/>
          </a:p>
        </p:txBody>
      </p:sp>
      <p:sp>
        <p:nvSpPr>
          <p:cNvPr id="3" name="Chỗ dành sẵn cho Chân trang 2"/>
          <p:cNvSpPr>
            <a:spLocks noGrp="1"/>
          </p:cNvSpPr>
          <p:nvPr>
            <p:ph type="ftr" sz="quarter" idx="11"/>
          </p:nvPr>
        </p:nvSpPr>
        <p:spPr/>
        <p:txBody>
          <a:bodyPr/>
          <a:lstStyle>
            <a:lvl1pPr>
              <a:defRPr/>
            </a:lvl1pPr>
          </a:lstStyle>
          <a:p>
            <a:endParaRPr lang="ru-RU"/>
          </a:p>
        </p:txBody>
      </p:sp>
      <p:sp>
        <p:nvSpPr>
          <p:cNvPr id="4" name="Chỗ dành sẵn cho Số hiệu Bản chiếu 3"/>
          <p:cNvSpPr>
            <a:spLocks noGrp="1"/>
          </p:cNvSpPr>
          <p:nvPr>
            <p:ph type="sldNum" sz="quarter" idx="12"/>
          </p:nvPr>
        </p:nvSpPr>
        <p:spPr/>
        <p:txBody>
          <a:bodyPr/>
          <a:lstStyle>
            <a:lvl1pPr>
              <a:defRPr/>
            </a:lvl1pPr>
          </a:lstStyle>
          <a:p>
            <a:fld id="{6A91A8A9-E69C-4CE7-8C43-7DF281418AF4}" type="slidenum">
              <a:rPr lang="ru-RU"/>
              <a:pPr/>
              <a:t>‹#›</a:t>
            </a:fld>
            <a:endParaRPr lang="ru-RU"/>
          </a:p>
        </p:txBody>
      </p:sp>
    </p:spTree>
    <p:extLst>
      <p:ext uri="{BB962C8B-B14F-4D97-AF65-F5344CB8AC3E}">
        <p14:creationId xmlns:p14="http://schemas.microsoft.com/office/powerpoint/2010/main" val="268210674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Nội dung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hỗ dành sẵn cho Nội dung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Văn bản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Chỗ dành sẵn cho Ngày tháng 4"/>
          <p:cNvSpPr>
            <a:spLocks noGrp="1"/>
          </p:cNvSpPr>
          <p:nvPr>
            <p:ph type="dt" sz="half" idx="10"/>
          </p:nvPr>
        </p:nvSpPr>
        <p:spPr/>
        <p:txBody>
          <a:bodyPr/>
          <a:lstStyle>
            <a:lvl1pPr>
              <a:defRPr/>
            </a:lvl1pPr>
          </a:lstStyle>
          <a:p>
            <a:endParaRPr lang="ru-RU"/>
          </a:p>
        </p:txBody>
      </p:sp>
      <p:sp>
        <p:nvSpPr>
          <p:cNvPr id="6" name="Chỗ dành sẵn cho Chân trang 5"/>
          <p:cNvSpPr>
            <a:spLocks noGrp="1"/>
          </p:cNvSpPr>
          <p:nvPr>
            <p:ph type="ftr" sz="quarter" idx="11"/>
          </p:nvPr>
        </p:nvSpPr>
        <p:spPr/>
        <p:txBody>
          <a:bodyPr/>
          <a:lstStyle>
            <a:lvl1pPr>
              <a:defRPr/>
            </a:lvl1pPr>
          </a:lstStyle>
          <a:p>
            <a:endParaRPr lang="ru-RU"/>
          </a:p>
        </p:txBody>
      </p:sp>
      <p:sp>
        <p:nvSpPr>
          <p:cNvPr id="7" name="Chỗ dành sẵn cho Số hiệu Bản chiếu 6"/>
          <p:cNvSpPr>
            <a:spLocks noGrp="1"/>
          </p:cNvSpPr>
          <p:nvPr>
            <p:ph type="sldNum" sz="quarter" idx="12"/>
          </p:nvPr>
        </p:nvSpPr>
        <p:spPr/>
        <p:txBody>
          <a:bodyPr/>
          <a:lstStyle>
            <a:lvl1pPr>
              <a:defRPr/>
            </a:lvl1pPr>
          </a:lstStyle>
          <a:p>
            <a:fld id="{5803D6F9-81C5-4C7A-917C-D68F83EA9C06}" type="slidenum">
              <a:rPr lang="ru-RU"/>
              <a:pPr/>
              <a:t>‹#›</a:t>
            </a:fld>
            <a:endParaRPr lang="ru-RU"/>
          </a:p>
        </p:txBody>
      </p:sp>
    </p:spTree>
    <p:extLst>
      <p:ext uri="{BB962C8B-B14F-4D97-AF65-F5344CB8AC3E}">
        <p14:creationId xmlns:p14="http://schemas.microsoft.com/office/powerpoint/2010/main" val="335255706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Nội dung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89906604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Ảnh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Chỗ dành sẵn cho Hình ảnh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Chỗ dành sẵn cho Văn bản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Chỗ dành sẵn cho Ngày tháng 4"/>
          <p:cNvSpPr>
            <a:spLocks noGrp="1"/>
          </p:cNvSpPr>
          <p:nvPr>
            <p:ph type="dt" sz="half" idx="10"/>
          </p:nvPr>
        </p:nvSpPr>
        <p:spPr/>
        <p:txBody>
          <a:bodyPr/>
          <a:lstStyle>
            <a:lvl1pPr>
              <a:defRPr/>
            </a:lvl1pPr>
          </a:lstStyle>
          <a:p>
            <a:endParaRPr lang="ru-RU"/>
          </a:p>
        </p:txBody>
      </p:sp>
      <p:sp>
        <p:nvSpPr>
          <p:cNvPr id="6" name="Chỗ dành sẵn cho Chân trang 5"/>
          <p:cNvSpPr>
            <a:spLocks noGrp="1"/>
          </p:cNvSpPr>
          <p:nvPr>
            <p:ph type="ftr" sz="quarter" idx="11"/>
          </p:nvPr>
        </p:nvSpPr>
        <p:spPr/>
        <p:txBody>
          <a:bodyPr/>
          <a:lstStyle>
            <a:lvl1pPr>
              <a:defRPr/>
            </a:lvl1pPr>
          </a:lstStyle>
          <a:p>
            <a:endParaRPr lang="ru-RU"/>
          </a:p>
        </p:txBody>
      </p:sp>
      <p:sp>
        <p:nvSpPr>
          <p:cNvPr id="7" name="Chỗ dành sẵn cho Số hiệu Bản chiếu 6"/>
          <p:cNvSpPr>
            <a:spLocks noGrp="1"/>
          </p:cNvSpPr>
          <p:nvPr>
            <p:ph type="sldNum" sz="quarter" idx="12"/>
          </p:nvPr>
        </p:nvSpPr>
        <p:spPr/>
        <p:txBody>
          <a:bodyPr/>
          <a:lstStyle>
            <a:lvl1pPr>
              <a:defRPr/>
            </a:lvl1pPr>
          </a:lstStyle>
          <a:p>
            <a:fld id="{A187120D-9118-4253-B38D-3EFC2E1BF092}" type="slidenum">
              <a:rPr lang="ru-RU"/>
              <a:pPr/>
              <a:t>‹#›</a:t>
            </a:fld>
            <a:endParaRPr lang="ru-RU"/>
          </a:p>
        </p:txBody>
      </p:sp>
    </p:spTree>
    <p:extLst>
      <p:ext uri="{BB962C8B-B14F-4D97-AF65-F5344CB8AC3E}">
        <p14:creationId xmlns:p14="http://schemas.microsoft.com/office/powerpoint/2010/main" val="307982686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Văn bản Dọc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Ngày tháng 3"/>
          <p:cNvSpPr>
            <a:spLocks noGrp="1"/>
          </p:cNvSpPr>
          <p:nvPr>
            <p:ph type="dt" sz="half" idx="10"/>
          </p:nvPr>
        </p:nvSpPr>
        <p:spPr/>
        <p:txBody>
          <a:bodyPr/>
          <a:lstStyle>
            <a:lvl1pPr>
              <a:defRPr/>
            </a:lvl1pPr>
          </a:lstStyle>
          <a:p>
            <a:endParaRPr lang="ru-RU"/>
          </a:p>
        </p:txBody>
      </p:sp>
      <p:sp>
        <p:nvSpPr>
          <p:cNvPr id="5" name="Chỗ dành sẵn cho Chân trang 4"/>
          <p:cNvSpPr>
            <a:spLocks noGrp="1"/>
          </p:cNvSpPr>
          <p:nvPr>
            <p:ph type="ftr" sz="quarter" idx="11"/>
          </p:nvPr>
        </p:nvSpPr>
        <p:spPr/>
        <p:txBody>
          <a:bodyPr/>
          <a:lstStyle>
            <a:lvl1pPr>
              <a:defRPr/>
            </a:lvl1pPr>
          </a:lstStyle>
          <a:p>
            <a:endParaRPr lang="ru-RU"/>
          </a:p>
        </p:txBody>
      </p:sp>
      <p:sp>
        <p:nvSpPr>
          <p:cNvPr id="6" name="Chỗ dành sẵn cho Số hiệu Bản chiếu 5"/>
          <p:cNvSpPr>
            <a:spLocks noGrp="1"/>
          </p:cNvSpPr>
          <p:nvPr>
            <p:ph type="sldNum" sz="quarter" idx="12"/>
          </p:nvPr>
        </p:nvSpPr>
        <p:spPr/>
        <p:txBody>
          <a:bodyPr/>
          <a:lstStyle>
            <a:lvl1pPr>
              <a:defRPr/>
            </a:lvl1pPr>
          </a:lstStyle>
          <a:p>
            <a:fld id="{E8DCC426-D804-4A61-BBD0-64AEC6A0A4EF}" type="slidenum">
              <a:rPr lang="ru-RU"/>
              <a:pPr/>
              <a:t>‹#›</a:t>
            </a:fld>
            <a:endParaRPr lang="ru-RU"/>
          </a:p>
        </p:txBody>
      </p:sp>
    </p:spTree>
    <p:extLst>
      <p:ext uri="{BB962C8B-B14F-4D97-AF65-F5344CB8AC3E}">
        <p14:creationId xmlns:p14="http://schemas.microsoft.com/office/powerpoint/2010/main" val="295307488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ề Dọc 1"/>
          <p:cNvSpPr>
            <a:spLocks noGrp="1"/>
          </p:cNvSpPr>
          <p:nvPr>
            <p:ph type="title" orient="vert"/>
          </p:nvPr>
        </p:nvSpPr>
        <p:spPr>
          <a:xfrm>
            <a:off x="9323917" y="274639"/>
            <a:ext cx="2258483" cy="5851525"/>
          </a:xfrm>
        </p:spPr>
        <p:txBody>
          <a:bodyPr vert="eaVert"/>
          <a:lstStyle/>
          <a:p>
            <a:r>
              <a:rPr lang="en-US" smtClean="0"/>
              <a:t>Click to edit Master title style</a:t>
            </a:r>
            <a:endParaRPr lang="en-US"/>
          </a:p>
        </p:txBody>
      </p:sp>
      <p:sp>
        <p:nvSpPr>
          <p:cNvPr id="3" name="Chỗ dành sẵn cho Văn bản Dọc 2"/>
          <p:cNvSpPr>
            <a:spLocks noGrp="1"/>
          </p:cNvSpPr>
          <p:nvPr>
            <p:ph type="body" orient="vert" idx="1"/>
          </p:nvPr>
        </p:nvSpPr>
        <p:spPr>
          <a:xfrm>
            <a:off x="2544234" y="274639"/>
            <a:ext cx="6576484"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Ngày tháng 3"/>
          <p:cNvSpPr>
            <a:spLocks noGrp="1"/>
          </p:cNvSpPr>
          <p:nvPr>
            <p:ph type="dt" sz="half" idx="10"/>
          </p:nvPr>
        </p:nvSpPr>
        <p:spPr/>
        <p:txBody>
          <a:bodyPr/>
          <a:lstStyle>
            <a:lvl1pPr>
              <a:defRPr/>
            </a:lvl1pPr>
          </a:lstStyle>
          <a:p>
            <a:endParaRPr lang="ru-RU"/>
          </a:p>
        </p:txBody>
      </p:sp>
      <p:sp>
        <p:nvSpPr>
          <p:cNvPr id="5" name="Chỗ dành sẵn cho Chân trang 4"/>
          <p:cNvSpPr>
            <a:spLocks noGrp="1"/>
          </p:cNvSpPr>
          <p:nvPr>
            <p:ph type="ftr" sz="quarter" idx="11"/>
          </p:nvPr>
        </p:nvSpPr>
        <p:spPr/>
        <p:txBody>
          <a:bodyPr/>
          <a:lstStyle>
            <a:lvl1pPr>
              <a:defRPr/>
            </a:lvl1pPr>
          </a:lstStyle>
          <a:p>
            <a:endParaRPr lang="ru-RU"/>
          </a:p>
        </p:txBody>
      </p:sp>
      <p:sp>
        <p:nvSpPr>
          <p:cNvPr id="6" name="Chỗ dành sẵn cho Số hiệu Bản chiếu 5"/>
          <p:cNvSpPr>
            <a:spLocks noGrp="1"/>
          </p:cNvSpPr>
          <p:nvPr>
            <p:ph type="sldNum" sz="quarter" idx="12"/>
          </p:nvPr>
        </p:nvSpPr>
        <p:spPr/>
        <p:txBody>
          <a:bodyPr/>
          <a:lstStyle>
            <a:lvl1pPr>
              <a:defRPr/>
            </a:lvl1pPr>
          </a:lstStyle>
          <a:p>
            <a:fld id="{FD376D6C-CACB-4606-88BC-AB46C1144663}" type="slidenum">
              <a:rPr lang="ru-RU"/>
              <a:pPr/>
              <a:t>‹#›</a:t>
            </a:fld>
            <a:endParaRPr lang="ru-RU"/>
          </a:p>
        </p:txBody>
      </p:sp>
    </p:spTree>
    <p:extLst>
      <p:ext uri="{BB962C8B-B14F-4D97-AF65-F5344CB8AC3E}">
        <p14:creationId xmlns:p14="http://schemas.microsoft.com/office/powerpoint/2010/main" val="217407718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05389992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549055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7801120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0308873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6071156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846564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645997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ầu trang của Phần">
    <p:spTree>
      <p:nvGrpSpPr>
        <p:cNvPr id="1" name=""/>
        <p:cNvGrpSpPr/>
        <p:nvPr/>
      </p:nvGrpSpPr>
      <p:grpSpPr>
        <a:xfrm>
          <a:off x="0" y="0"/>
          <a:ext cx="0" cy="0"/>
          <a:chOff x="0" y="0"/>
          <a:chExt cx="0" cy="0"/>
        </a:xfrm>
      </p:grpSpPr>
      <p:sp>
        <p:nvSpPr>
          <p:cNvPr id="2" name="Tiêu đề 1"/>
          <p:cNvSpPr>
            <a:spLocks noGrp="1"/>
          </p:cNvSpPr>
          <p:nvPr>
            <p:ph type="title"/>
          </p:nvPr>
        </p:nvSpPr>
        <p:spPr>
          <a:xfrm>
            <a:off x="963084" y="4406901"/>
            <a:ext cx="10363200" cy="1362075"/>
          </a:xfrm>
        </p:spPr>
        <p:txBody>
          <a:bodyPr anchor="t"/>
          <a:lstStyle>
            <a:lvl1pPr algn="l">
              <a:defRPr sz="4000" b="1" cap="all"/>
            </a:lvl1pPr>
          </a:lstStyle>
          <a:p>
            <a:r>
              <a:rPr lang="en-US" smtClean="0"/>
              <a:t>Click to edit Master title style</a:t>
            </a:r>
            <a:endParaRPr lang="en-US"/>
          </a:p>
        </p:txBody>
      </p:sp>
      <p:sp>
        <p:nvSpPr>
          <p:cNvPr id="3" name="Chỗ dành sẵn cho Văn bản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extLst>
      <p:ext uri="{BB962C8B-B14F-4D97-AF65-F5344CB8AC3E}">
        <p14:creationId xmlns:p14="http://schemas.microsoft.com/office/powerpoint/2010/main" val="37847151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7550944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8236359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8915574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70281740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7506714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1727089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3097248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022175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4725086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6/24/2020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05272816"/>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
        <p:nvSpPr>
          <p:cNvPr id="3" name="Chỗ dành sẵn cho Nội dung 2"/>
          <p:cNvSpPr>
            <a:spLocks noGrp="1"/>
          </p:cNvSpPr>
          <p:nvPr>
            <p:ph sz="half" idx="1"/>
          </p:nvPr>
        </p:nvSpPr>
        <p:spPr>
          <a:xfrm>
            <a:off x="719667" y="1844675"/>
            <a:ext cx="4842933"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Nội dung 3"/>
          <p:cNvSpPr>
            <a:spLocks noGrp="1"/>
          </p:cNvSpPr>
          <p:nvPr>
            <p:ph sz="half" idx="2"/>
          </p:nvPr>
        </p:nvSpPr>
        <p:spPr>
          <a:xfrm>
            <a:off x="5765800" y="1844675"/>
            <a:ext cx="4842933" cy="48958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6766788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ép so sánh">
    <p:spTree>
      <p:nvGrpSpPr>
        <p:cNvPr id="1" name=""/>
        <p:cNvGrpSpPr/>
        <p:nvPr/>
      </p:nvGrpSpPr>
      <p:grpSpPr>
        <a:xfrm>
          <a:off x="0" y="0"/>
          <a:ext cx="0" cy="0"/>
          <a:chOff x="0" y="0"/>
          <a:chExt cx="0" cy="0"/>
        </a:xfrm>
      </p:grpSpPr>
      <p:sp>
        <p:nvSpPr>
          <p:cNvPr id="2" name="Tiêu đề 1"/>
          <p:cNvSpPr>
            <a:spLocks noGrp="1"/>
          </p:cNvSpPr>
          <p:nvPr>
            <p:ph type="title"/>
          </p:nvPr>
        </p:nvSpPr>
        <p:spPr>
          <a:xfrm>
            <a:off x="609600" y="274638"/>
            <a:ext cx="10972800" cy="1143000"/>
          </a:xfrm>
        </p:spPr>
        <p:txBody>
          <a:bodyPr/>
          <a:lstStyle>
            <a:lvl1pPr>
              <a:defRPr/>
            </a:lvl1pPr>
          </a:lstStyle>
          <a:p>
            <a:r>
              <a:rPr lang="en-US" smtClean="0"/>
              <a:t>Click to edit Master title style</a:t>
            </a:r>
            <a:endParaRPr lang="en-US"/>
          </a:p>
        </p:txBody>
      </p:sp>
      <p:sp>
        <p:nvSpPr>
          <p:cNvPr id="3" name="Chỗ dành sẵn cho Văn bản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hỗ dành sẵn cho Nội dung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hỗ dành sẵn cho Văn bản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hỗ dành sẵn cho Nội dung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27997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8412756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ốn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489383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ội dung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609601" y="273050"/>
            <a:ext cx="4011084" cy="1162050"/>
          </a:xfrm>
        </p:spPr>
        <p:txBody>
          <a:bodyPr anchor="b"/>
          <a:lstStyle>
            <a:lvl1pPr algn="l">
              <a:defRPr sz="2000" b="1"/>
            </a:lvl1pPr>
          </a:lstStyle>
          <a:p>
            <a:r>
              <a:rPr lang="en-US" smtClean="0"/>
              <a:t>Click to edit Master title style</a:t>
            </a:r>
            <a:endParaRPr lang="en-US"/>
          </a:p>
        </p:txBody>
      </p:sp>
      <p:sp>
        <p:nvSpPr>
          <p:cNvPr id="3" name="Chỗ dành sẵn cho Nội dung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hỗ dành sẵn cho Văn bản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76787123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Ảnh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Chỗ dành sẵn cho Hình ảnh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Chỗ dành sẵn cho Văn bản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8616994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24417" y="1268413"/>
            <a:ext cx="9889067" cy="50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vi-VN" smtClean="0"/>
              <a:t>Bấm &amp; sửa kiểu tiêu đề</a:t>
            </a:r>
            <a:endParaRPr lang="ru-RU" smtClean="0"/>
          </a:p>
        </p:txBody>
      </p:sp>
      <p:sp>
        <p:nvSpPr>
          <p:cNvPr id="1027" name="Rectangle 3"/>
          <p:cNvSpPr>
            <a:spLocks noGrp="1" noChangeArrowheads="1"/>
          </p:cNvSpPr>
          <p:nvPr>
            <p:ph type="body" idx="1"/>
          </p:nvPr>
        </p:nvSpPr>
        <p:spPr bwMode="auto">
          <a:xfrm>
            <a:off x="719667" y="1844675"/>
            <a:ext cx="9889067" cy="4895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vi-VN" smtClean="0"/>
              <a:t>Bấm &amp; sửa kiểu tiêu đề</a:t>
            </a:r>
          </a:p>
          <a:p>
            <a:pPr lvl="1"/>
            <a:r>
              <a:rPr lang="vi-VN" smtClean="0"/>
              <a:t>Mức hai</a:t>
            </a:r>
          </a:p>
          <a:p>
            <a:pPr lvl="2"/>
            <a:r>
              <a:rPr lang="vi-VN" smtClean="0"/>
              <a:t>Mức ba</a:t>
            </a:r>
          </a:p>
          <a:p>
            <a:pPr lvl="3"/>
            <a:r>
              <a:rPr lang="vi-VN" smtClean="0"/>
              <a:t>Mức bốn</a:t>
            </a:r>
          </a:p>
          <a:p>
            <a:pPr lvl="4"/>
            <a:r>
              <a:rPr lang="vi-VN" smtClean="0"/>
              <a:t>Mức năm</a:t>
            </a:r>
            <a:endParaRPr lang="ru-RU" smtClean="0"/>
          </a:p>
        </p:txBody>
      </p:sp>
    </p:spTree>
    <p:extLst>
      <p:ext uri="{BB962C8B-B14F-4D97-AF65-F5344CB8AC3E}">
        <p14:creationId xmlns:p14="http://schemas.microsoft.com/office/powerpoint/2010/main" val="3276746283"/>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r" rtl="0" eaLnBrk="1" fontAlgn="base" hangingPunct="1">
        <a:spcBef>
          <a:spcPct val="0"/>
        </a:spcBef>
        <a:spcAft>
          <a:spcPct val="0"/>
        </a:spcAft>
        <a:defRPr sz="3600" b="1">
          <a:solidFill>
            <a:schemeClr val="tx2"/>
          </a:solidFill>
          <a:latin typeface="+mj-lt"/>
          <a:ea typeface="+mj-ea"/>
          <a:cs typeface="+mj-cs"/>
        </a:defRPr>
      </a:lvl1pPr>
      <a:lvl2pPr algn="r" rtl="0" eaLnBrk="1" fontAlgn="base" hangingPunct="1">
        <a:spcBef>
          <a:spcPct val="0"/>
        </a:spcBef>
        <a:spcAft>
          <a:spcPct val="0"/>
        </a:spcAft>
        <a:defRPr sz="3600" b="1">
          <a:solidFill>
            <a:schemeClr val="tx2"/>
          </a:solidFill>
          <a:latin typeface="Verdana" pitchFamily="34" charset="0"/>
        </a:defRPr>
      </a:lvl2pPr>
      <a:lvl3pPr algn="r" rtl="0" eaLnBrk="1" fontAlgn="base" hangingPunct="1">
        <a:spcBef>
          <a:spcPct val="0"/>
        </a:spcBef>
        <a:spcAft>
          <a:spcPct val="0"/>
        </a:spcAft>
        <a:defRPr sz="3600" b="1">
          <a:solidFill>
            <a:schemeClr val="tx2"/>
          </a:solidFill>
          <a:latin typeface="Verdana" pitchFamily="34" charset="0"/>
        </a:defRPr>
      </a:lvl3pPr>
      <a:lvl4pPr algn="r" rtl="0" eaLnBrk="1" fontAlgn="base" hangingPunct="1">
        <a:spcBef>
          <a:spcPct val="0"/>
        </a:spcBef>
        <a:spcAft>
          <a:spcPct val="0"/>
        </a:spcAft>
        <a:defRPr sz="3600" b="1">
          <a:solidFill>
            <a:schemeClr val="tx2"/>
          </a:solidFill>
          <a:latin typeface="Verdana" pitchFamily="34" charset="0"/>
        </a:defRPr>
      </a:lvl4pPr>
      <a:lvl5pPr algn="r" rtl="0" eaLnBrk="1" fontAlgn="base" hangingPunct="1">
        <a:spcBef>
          <a:spcPct val="0"/>
        </a:spcBef>
        <a:spcAft>
          <a:spcPct val="0"/>
        </a:spcAft>
        <a:defRPr sz="3600" b="1">
          <a:solidFill>
            <a:schemeClr val="tx2"/>
          </a:solidFill>
          <a:latin typeface="Verdana" pitchFamily="34" charset="0"/>
        </a:defRPr>
      </a:lvl5pPr>
      <a:lvl6pPr marL="457200" algn="r" rtl="0" eaLnBrk="1" fontAlgn="base" hangingPunct="1">
        <a:spcBef>
          <a:spcPct val="0"/>
        </a:spcBef>
        <a:spcAft>
          <a:spcPct val="0"/>
        </a:spcAft>
        <a:defRPr sz="3600" b="1">
          <a:solidFill>
            <a:schemeClr val="tx2"/>
          </a:solidFill>
          <a:latin typeface="Verdana" pitchFamily="34" charset="0"/>
        </a:defRPr>
      </a:lvl6pPr>
      <a:lvl7pPr marL="914400" algn="r" rtl="0" eaLnBrk="1" fontAlgn="base" hangingPunct="1">
        <a:spcBef>
          <a:spcPct val="0"/>
        </a:spcBef>
        <a:spcAft>
          <a:spcPct val="0"/>
        </a:spcAft>
        <a:defRPr sz="3600" b="1">
          <a:solidFill>
            <a:schemeClr val="tx2"/>
          </a:solidFill>
          <a:latin typeface="Verdana" pitchFamily="34" charset="0"/>
        </a:defRPr>
      </a:lvl7pPr>
      <a:lvl8pPr marL="1371600" algn="r" rtl="0" eaLnBrk="1" fontAlgn="base" hangingPunct="1">
        <a:spcBef>
          <a:spcPct val="0"/>
        </a:spcBef>
        <a:spcAft>
          <a:spcPct val="0"/>
        </a:spcAft>
        <a:defRPr sz="3600" b="1">
          <a:solidFill>
            <a:schemeClr val="tx2"/>
          </a:solidFill>
          <a:latin typeface="Verdana" pitchFamily="34" charset="0"/>
        </a:defRPr>
      </a:lvl8pPr>
      <a:lvl9pPr marL="1828800" algn="r" rtl="0" eaLnBrk="1" fontAlgn="base" hangingPunct="1">
        <a:spcBef>
          <a:spcPct val="0"/>
        </a:spcBef>
        <a:spcAft>
          <a:spcPct val="0"/>
        </a:spcAft>
        <a:defRPr sz="3600" b="1">
          <a:solidFill>
            <a:schemeClr val="tx2"/>
          </a:solidFill>
          <a:latin typeface="Verdana" pitchFamily="34" charset="0"/>
        </a:defRPr>
      </a:lvl9pPr>
    </p:titleStyle>
    <p:bodyStyle>
      <a:lvl1pPr marL="342900" indent="-342900" algn="l" rtl="0" eaLnBrk="1" fontAlgn="base" hangingPunct="1">
        <a:spcBef>
          <a:spcPct val="20000"/>
        </a:spcBef>
        <a:spcAft>
          <a:spcPct val="0"/>
        </a:spcAft>
        <a:buChar char="•"/>
        <a:defRPr sz="2800">
          <a:solidFill>
            <a:schemeClr val="tx2"/>
          </a:solidFill>
          <a:latin typeface="+mn-lt"/>
          <a:ea typeface="+mn-ea"/>
          <a:cs typeface="+mn-cs"/>
        </a:defRPr>
      </a:lvl1pPr>
      <a:lvl2pPr marL="742950" indent="-285750" algn="l" rtl="0" eaLnBrk="1" fontAlgn="base" hangingPunct="1">
        <a:spcBef>
          <a:spcPct val="20000"/>
        </a:spcBef>
        <a:spcAft>
          <a:spcPct val="0"/>
        </a:spcAft>
        <a:buChar char="–"/>
        <a:defRPr sz="2400" b="1">
          <a:solidFill>
            <a:schemeClr val="tx2"/>
          </a:solidFill>
          <a:latin typeface="+mn-lt"/>
        </a:defRPr>
      </a:lvl2pPr>
      <a:lvl3pPr marL="1143000" indent="-228600" algn="l" rtl="0" eaLnBrk="1" fontAlgn="base" hangingPunct="1">
        <a:spcBef>
          <a:spcPct val="20000"/>
        </a:spcBef>
        <a:spcAft>
          <a:spcPct val="0"/>
        </a:spcAft>
        <a:buChar char="•"/>
        <a:defRPr sz="2400">
          <a:solidFill>
            <a:schemeClr val="tx2"/>
          </a:solidFill>
          <a:latin typeface="+mn-lt"/>
        </a:defRPr>
      </a:lvl3pPr>
      <a:lvl4pPr marL="1600200" indent="-228600" algn="l" rtl="0" eaLnBrk="1" fontAlgn="base" hangingPunct="1">
        <a:spcBef>
          <a:spcPct val="20000"/>
        </a:spcBef>
        <a:spcAft>
          <a:spcPct val="0"/>
        </a:spcAft>
        <a:buChar char="–"/>
        <a:defRPr sz="2000">
          <a:solidFill>
            <a:schemeClr val="tx2"/>
          </a:solidFill>
          <a:latin typeface="+mn-lt"/>
        </a:defRPr>
      </a:lvl4pPr>
      <a:lvl5pPr marL="2057400" indent="-228600" algn="l" rtl="0" eaLnBrk="1" fontAlgn="base" hangingPunct="1">
        <a:spcBef>
          <a:spcPct val="20000"/>
        </a:spcBef>
        <a:spcAft>
          <a:spcPct val="0"/>
        </a:spcAft>
        <a:buChar char="»"/>
        <a:defRPr sz="2000">
          <a:solidFill>
            <a:schemeClr val="tx2"/>
          </a:solidFill>
          <a:latin typeface="+mn-lt"/>
        </a:defRPr>
      </a:lvl5pPr>
      <a:lvl6pPr marL="2514600" indent="-228600" algn="l" rtl="0" eaLnBrk="1" fontAlgn="base" hangingPunct="1">
        <a:spcBef>
          <a:spcPct val="20000"/>
        </a:spcBef>
        <a:spcAft>
          <a:spcPct val="0"/>
        </a:spcAft>
        <a:buChar char="»"/>
        <a:defRPr sz="2000">
          <a:solidFill>
            <a:schemeClr val="tx2"/>
          </a:solidFill>
          <a:latin typeface="+mn-lt"/>
        </a:defRPr>
      </a:lvl6pPr>
      <a:lvl7pPr marL="2971800" indent="-228600" algn="l" rtl="0" eaLnBrk="1" fontAlgn="base" hangingPunct="1">
        <a:spcBef>
          <a:spcPct val="20000"/>
        </a:spcBef>
        <a:spcAft>
          <a:spcPct val="0"/>
        </a:spcAft>
        <a:buChar char="»"/>
        <a:defRPr sz="2000">
          <a:solidFill>
            <a:schemeClr val="tx2"/>
          </a:solidFill>
          <a:latin typeface="+mn-lt"/>
        </a:defRPr>
      </a:lvl7pPr>
      <a:lvl8pPr marL="3429000" indent="-228600" algn="l" rtl="0" eaLnBrk="1" fontAlgn="base" hangingPunct="1">
        <a:spcBef>
          <a:spcPct val="20000"/>
        </a:spcBef>
        <a:spcAft>
          <a:spcPct val="0"/>
        </a:spcAft>
        <a:buChar char="»"/>
        <a:defRPr sz="2000">
          <a:solidFill>
            <a:schemeClr val="tx2"/>
          </a:solidFill>
          <a:latin typeface="+mn-lt"/>
        </a:defRPr>
      </a:lvl8pPr>
      <a:lvl9pPr marL="3886200" indent="-228600" algn="l" rtl="0" eaLnBrk="1" fontAlgn="base" hangingPunct="1">
        <a:spcBef>
          <a:spcPct val="20000"/>
        </a:spcBef>
        <a:spcAft>
          <a:spcPct val="0"/>
        </a:spcAft>
        <a:buChar char="»"/>
        <a:defRPr sz="2000">
          <a:solidFill>
            <a:schemeClr val="tx2"/>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90466" name="Rectangle 2"/>
          <p:cNvSpPr>
            <a:spLocks noGrp="1" noChangeArrowheads="1"/>
          </p:cNvSpPr>
          <p:nvPr>
            <p:ph type="title"/>
          </p:nvPr>
        </p:nvSpPr>
        <p:spPr bwMode="auto">
          <a:xfrm>
            <a:off x="2639485" y="274638"/>
            <a:ext cx="8942916"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ru-RU" smtClean="0"/>
          </a:p>
        </p:txBody>
      </p:sp>
      <p:sp>
        <p:nvSpPr>
          <p:cNvPr id="190467" name="Rectangle 3"/>
          <p:cNvSpPr>
            <a:spLocks noGrp="1" noChangeArrowheads="1"/>
          </p:cNvSpPr>
          <p:nvPr>
            <p:ph type="body" idx="1"/>
          </p:nvPr>
        </p:nvSpPr>
        <p:spPr bwMode="auto">
          <a:xfrm>
            <a:off x="2544234" y="1600201"/>
            <a:ext cx="9038167"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ru-RU" smtClean="0"/>
          </a:p>
        </p:txBody>
      </p:sp>
      <p:sp>
        <p:nvSpPr>
          <p:cNvPr id="190468" name="Rectangle 4"/>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b="0"/>
            </a:lvl1pPr>
          </a:lstStyle>
          <a:p>
            <a:endParaRPr lang="ru-RU"/>
          </a:p>
        </p:txBody>
      </p:sp>
      <p:sp>
        <p:nvSpPr>
          <p:cNvPr id="190469" name="Rectangle 5"/>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b="0"/>
            </a:lvl1pPr>
          </a:lstStyle>
          <a:p>
            <a:endParaRPr lang="ru-RU"/>
          </a:p>
        </p:txBody>
      </p:sp>
      <p:sp>
        <p:nvSpPr>
          <p:cNvPr id="190470" name="Rectangle 6"/>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b="0"/>
            </a:lvl1pPr>
          </a:lstStyle>
          <a:p>
            <a:fld id="{D0635CF8-5B74-47FE-9A74-1E9044471B62}" type="slidenum">
              <a:rPr lang="ru-RU"/>
              <a:pPr/>
              <a:t>‹#›</a:t>
            </a:fld>
            <a:endParaRPr lang="ru-RU"/>
          </a:p>
        </p:txBody>
      </p:sp>
    </p:spTree>
    <p:extLst>
      <p:ext uri="{BB962C8B-B14F-4D97-AF65-F5344CB8AC3E}">
        <p14:creationId xmlns:p14="http://schemas.microsoft.com/office/powerpoint/2010/main" val="48421432"/>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0" r:id="rId3"/>
    <p:sldLayoutId id="2147483761" r:id="rId4"/>
    <p:sldLayoutId id="2147483762" r:id="rId5"/>
    <p:sldLayoutId id="2147483763" r:id="rId6"/>
    <p:sldLayoutId id="2147483764" r:id="rId7"/>
    <p:sldLayoutId id="2147483765" r:id="rId8"/>
    <p:sldLayoutId id="2147483766" r:id="rId9"/>
    <p:sldLayoutId id="2147483767" r:id="rId10"/>
    <p:sldLayoutId id="2147483768" r:id="rId11"/>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ctr" rtl="0" eaLnBrk="1" fontAlgn="base" hangingPunct="1">
        <a:spcBef>
          <a:spcPct val="0"/>
        </a:spcBef>
        <a:spcAft>
          <a:spcPct val="0"/>
        </a:spcAft>
        <a:defRPr sz="4400">
          <a:solidFill>
            <a:schemeClr val="tx2"/>
          </a:solidFill>
          <a:latin typeface="+mj-lt"/>
          <a:ea typeface="+mj-ea"/>
          <a:cs typeface="+mj-cs"/>
        </a:defRPr>
      </a:lvl1pPr>
      <a:lvl2pPr algn="ctr" rtl="0" eaLnBrk="1" fontAlgn="base" hangingPunct="1">
        <a:spcBef>
          <a:spcPct val="0"/>
        </a:spcBef>
        <a:spcAft>
          <a:spcPct val="0"/>
        </a:spcAft>
        <a:defRPr sz="4400">
          <a:solidFill>
            <a:schemeClr val="tx2"/>
          </a:solidFill>
          <a:latin typeface="Verdana" pitchFamily="34" charset="0"/>
        </a:defRPr>
      </a:lvl2pPr>
      <a:lvl3pPr algn="ctr" rtl="0" eaLnBrk="1" fontAlgn="base" hangingPunct="1">
        <a:spcBef>
          <a:spcPct val="0"/>
        </a:spcBef>
        <a:spcAft>
          <a:spcPct val="0"/>
        </a:spcAft>
        <a:defRPr sz="4400">
          <a:solidFill>
            <a:schemeClr val="tx2"/>
          </a:solidFill>
          <a:latin typeface="Verdana" pitchFamily="34" charset="0"/>
        </a:defRPr>
      </a:lvl3pPr>
      <a:lvl4pPr algn="ctr" rtl="0" eaLnBrk="1" fontAlgn="base" hangingPunct="1">
        <a:spcBef>
          <a:spcPct val="0"/>
        </a:spcBef>
        <a:spcAft>
          <a:spcPct val="0"/>
        </a:spcAft>
        <a:defRPr sz="4400">
          <a:solidFill>
            <a:schemeClr val="tx2"/>
          </a:solidFill>
          <a:latin typeface="Verdana" pitchFamily="34" charset="0"/>
        </a:defRPr>
      </a:lvl4pPr>
      <a:lvl5pPr algn="ctr" rtl="0" eaLnBrk="1" fontAlgn="base" hangingPunct="1">
        <a:spcBef>
          <a:spcPct val="0"/>
        </a:spcBef>
        <a:spcAft>
          <a:spcPct val="0"/>
        </a:spcAft>
        <a:defRPr sz="4400">
          <a:solidFill>
            <a:schemeClr val="tx2"/>
          </a:solidFill>
          <a:latin typeface="Verdana" pitchFamily="34" charset="0"/>
        </a:defRPr>
      </a:lvl5pPr>
      <a:lvl6pPr marL="457200" algn="ctr" rtl="0" eaLnBrk="1" fontAlgn="base" hangingPunct="1">
        <a:spcBef>
          <a:spcPct val="0"/>
        </a:spcBef>
        <a:spcAft>
          <a:spcPct val="0"/>
        </a:spcAft>
        <a:defRPr sz="4400">
          <a:solidFill>
            <a:schemeClr val="tx2"/>
          </a:solidFill>
          <a:latin typeface="Verdana" pitchFamily="34" charset="0"/>
        </a:defRPr>
      </a:lvl6pPr>
      <a:lvl7pPr marL="914400" algn="ctr" rtl="0" eaLnBrk="1" fontAlgn="base" hangingPunct="1">
        <a:spcBef>
          <a:spcPct val="0"/>
        </a:spcBef>
        <a:spcAft>
          <a:spcPct val="0"/>
        </a:spcAft>
        <a:defRPr sz="4400">
          <a:solidFill>
            <a:schemeClr val="tx2"/>
          </a:solidFill>
          <a:latin typeface="Verdana" pitchFamily="34" charset="0"/>
        </a:defRPr>
      </a:lvl7pPr>
      <a:lvl8pPr marL="1371600" algn="ctr" rtl="0" eaLnBrk="1" fontAlgn="base" hangingPunct="1">
        <a:spcBef>
          <a:spcPct val="0"/>
        </a:spcBef>
        <a:spcAft>
          <a:spcPct val="0"/>
        </a:spcAft>
        <a:defRPr sz="4400">
          <a:solidFill>
            <a:schemeClr val="tx2"/>
          </a:solidFill>
          <a:latin typeface="Verdana" pitchFamily="34" charset="0"/>
        </a:defRPr>
      </a:lvl8pPr>
      <a:lvl9pPr marL="1828800" algn="ctr" rtl="0" eaLnBrk="1" fontAlgn="base" hangingPunct="1">
        <a:spcBef>
          <a:spcPct val="0"/>
        </a:spcBef>
        <a:spcAft>
          <a:spcPct val="0"/>
        </a:spcAft>
        <a:defRPr sz="4400">
          <a:solidFill>
            <a:schemeClr val="tx2"/>
          </a:solidFill>
          <a:latin typeface="Verdana" pitchFamily="34" charset="0"/>
        </a:defRPr>
      </a:lvl9pPr>
    </p:titleStyle>
    <p:bodyStyle>
      <a:lvl1pPr marL="342900" indent="-342900" algn="l" rtl="0" eaLnBrk="1" fontAlgn="base" hangingPunct="1">
        <a:spcBef>
          <a:spcPct val="20000"/>
        </a:spcBef>
        <a:spcAft>
          <a:spcPct val="0"/>
        </a:spcAft>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800">
          <a:solidFill>
            <a:schemeClr val="tx1"/>
          </a:solidFill>
          <a:latin typeface="+mn-lt"/>
        </a:defRPr>
      </a:lvl2pPr>
      <a:lvl3pPr marL="1143000" indent="-228600" algn="l" rtl="0" eaLnBrk="1" fontAlgn="base" hangingPunct="1">
        <a:spcBef>
          <a:spcPct val="20000"/>
        </a:spcBef>
        <a:spcAft>
          <a:spcPct val="0"/>
        </a:spcAft>
        <a:buChar char="•"/>
        <a:defRPr sz="2400">
          <a:solidFill>
            <a:schemeClr val="tx1"/>
          </a:solidFill>
          <a:latin typeface="+mn-lt"/>
        </a:defRPr>
      </a:lvl3pPr>
      <a:lvl4pPr marL="1600200" indent="-228600" algn="l" rtl="0" eaLnBrk="1" fontAlgn="base" hangingPunct="1">
        <a:spcBef>
          <a:spcPct val="20000"/>
        </a:spcBef>
        <a:spcAft>
          <a:spcPct val="0"/>
        </a:spcAft>
        <a:buChar char="–"/>
        <a:defRPr sz="2000">
          <a:solidFill>
            <a:schemeClr val="tx1"/>
          </a:solidFill>
          <a:latin typeface="+mn-lt"/>
        </a:defRPr>
      </a:lvl4pPr>
      <a:lvl5pPr marL="2057400" indent="-228600" algn="l" rtl="0" eaLnBrk="1" fontAlgn="base" hangingPunct="1">
        <a:spcBef>
          <a:spcPct val="20000"/>
        </a:spcBef>
        <a:spcAft>
          <a:spcPct val="0"/>
        </a:spcAft>
        <a:buChar char="»"/>
        <a:defRPr sz="2000">
          <a:solidFill>
            <a:schemeClr val="tx1"/>
          </a:solidFill>
          <a:latin typeface="+mn-lt"/>
        </a:defRPr>
      </a:lvl5pPr>
      <a:lvl6pPr marL="2514600" indent="-228600" algn="l" rtl="0" eaLnBrk="1" fontAlgn="base" hangingPunct="1">
        <a:spcBef>
          <a:spcPct val="20000"/>
        </a:spcBef>
        <a:spcAft>
          <a:spcPct val="0"/>
        </a:spcAft>
        <a:buChar char="»"/>
        <a:defRPr sz="2000">
          <a:solidFill>
            <a:schemeClr val="tx1"/>
          </a:solidFill>
          <a:latin typeface="+mn-lt"/>
        </a:defRPr>
      </a:lvl6pPr>
      <a:lvl7pPr marL="2971800" indent="-228600" algn="l" rtl="0" eaLnBrk="1" fontAlgn="base" hangingPunct="1">
        <a:spcBef>
          <a:spcPct val="20000"/>
        </a:spcBef>
        <a:spcAft>
          <a:spcPct val="0"/>
        </a:spcAft>
        <a:buChar char="»"/>
        <a:defRPr sz="2000">
          <a:solidFill>
            <a:schemeClr val="tx1"/>
          </a:solidFill>
          <a:latin typeface="+mn-lt"/>
        </a:defRPr>
      </a:lvl7pPr>
      <a:lvl8pPr marL="3429000" indent="-228600" algn="l" rtl="0" eaLnBrk="1" fontAlgn="base" hangingPunct="1">
        <a:spcBef>
          <a:spcPct val="20000"/>
        </a:spcBef>
        <a:spcAft>
          <a:spcPct val="0"/>
        </a:spcAft>
        <a:buChar char="»"/>
        <a:defRPr sz="2000">
          <a:solidFill>
            <a:schemeClr val="tx1"/>
          </a:solidFill>
          <a:latin typeface="+mn-lt"/>
        </a:defRPr>
      </a:lvl8pPr>
      <a:lvl9pPr marL="3886200" indent="-228600" algn="l" rtl="0" eaLnBrk="1" fontAlgn="base" hangingPunct="1">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6/24/2020</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243745346"/>
      </p:ext>
    </p:extLst>
  </p:cSld>
  <p:clrMap bg1="lt1" tx1="dk1" bg2="lt2" tx2="dk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75" r:id="rId6"/>
    <p:sldLayoutId id="2147483776" r:id="rId7"/>
    <p:sldLayoutId id="2147483777" r:id="rId8"/>
    <p:sldLayoutId id="2147483778" r:id="rId9"/>
    <p:sldLayoutId id="2147483779" r:id="rId10"/>
    <p:sldLayoutId id="2147483780" r:id="rId11"/>
    <p:sldLayoutId id="2147483781" r:id="rId12"/>
    <p:sldLayoutId id="2147483782" r:id="rId13"/>
    <p:sldLayoutId id="2147483783" r:id="rId14"/>
    <p:sldLayoutId id="2147483784" r:id="rId15"/>
    <p:sldLayoutId id="2147483785" r:id="rId16"/>
    <p:sldLayoutId id="2147483786" r:id="rId17"/>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hyperlink" Target="https://nguyenvanhieu.vn/wp-content/uploads/2018/12/danh-sach-lien-ket-la-gi.jpg" TargetMode="Externa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8.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60246" y="1259457"/>
            <a:ext cx="10309702" cy="1969059"/>
          </a:xfrm>
        </p:spPr>
        <p:txBody>
          <a:bodyPr>
            <a:normAutofit fontScale="90000"/>
          </a:bodyPr>
          <a:lstStyle/>
          <a:p>
            <a:pPr algn="just"/>
            <a:r>
              <a:rPr lang="en-US" b="1" dirty="0">
                <a:latin typeface="Calibri" panose="020F0502020204030204" pitchFamily="34" charset="0"/>
                <a:cs typeface="Calibri" panose="020F0502020204030204" pitchFamily="34" charset="0"/>
              </a:rPr>
              <a:t>CHÀO MỪNG CÔ VÀ CÁC BẠN ĐẾN VỚI BÀI BÁO CÁO CỦA NHÓM</a:t>
            </a:r>
          </a:p>
        </p:txBody>
      </p:sp>
      <p:sp>
        <p:nvSpPr>
          <p:cNvPr id="3" name="Subtitle 2"/>
          <p:cNvSpPr>
            <a:spLocks noGrp="1"/>
          </p:cNvSpPr>
          <p:nvPr>
            <p:ph type="subTitle" idx="1"/>
          </p:nvPr>
        </p:nvSpPr>
        <p:spPr/>
        <p:txBody>
          <a:bodyPr>
            <a:normAutofit/>
          </a:bodyPr>
          <a:lstStyle/>
          <a:p>
            <a:r>
              <a:rPr lang="en-US" sz="2800" dirty="0"/>
              <a:t>BỘ MÔN: LẬP TRÌNH </a:t>
            </a:r>
            <a:r>
              <a:rPr lang="en-US" sz="2800" dirty="0" smtClean="0"/>
              <a:t>NÂNG CAO</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107"/>
            <a:ext cx="2242868" cy="2152064"/>
          </a:xfrm>
          <a:prstGeom prst="rect">
            <a:avLst/>
          </a:prstGeom>
        </p:spPr>
      </p:pic>
      <p:sp>
        <p:nvSpPr>
          <p:cNvPr id="5" name="TextBox 4"/>
          <p:cNvSpPr txBox="1"/>
          <p:nvPr/>
        </p:nvSpPr>
        <p:spPr>
          <a:xfrm>
            <a:off x="7461850" y="4593080"/>
            <a:ext cx="4882551" cy="369332"/>
          </a:xfrm>
          <a:prstGeom prst="rect">
            <a:avLst/>
          </a:prstGeom>
          <a:noFill/>
        </p:spPr>
        <p:txBody>
          <a:bodyPr wrap="square" rtlCol="0">
            <a:spAutoFit/>
          </a:bodyPr>
          <a:lstStyle/>
          <a:p>
            <a:pPr algn="ctr"/>
            <a:r>
              <a:rPr lang="en-US" dirty="0" smtClean="0"/>
              <a:t>GIẢNG VIÊN: TRẦN THỊ DUNG</a:t>
            </a:r>
            <a:endParaRPr lang="en-US" dirty="0"/>
          </a:p>
        </p:txBody>
      </p:sp>
    </p:spTree>
    <p:extLst>
      <p:ext uri="{BB962C8B-B14F-4D97-AF65-F5344CB8AC3E}">
        <p14:creationId xmlns:p14="http://schemas.microsoft.com/office/powerpoint/2010/main" val="160117319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55974" y="-315632"/>
            <a:ext cx="10018713" cy="1752599"/>
          </a:xfrm>
        </p:spPr>
        <p:txBody>
          <a:bodyPr/>
          <a:lstStyle/>
          <a:p>
            <a:r>
              <a:rPr lang="en-US" b="1" dirty="0" smtClean="0">
                <a:latin typeface="Calibri" panose="020F0502020204030204" pitchFamily="34" charset="0"/>
                <a:cs typeface="Calibri" panose="020F0502020204030204" pitchFamily="34" charset="0"/>
              </a:rPr>
              <a:t>H</a:t>
            </a:r>
            <a:r>
              <a:rPr lang="vi-VN" b="1" dirty="0" smtClean="0">
                <a:latin typeface="Calibri" panose="020F0502020204030204" pitchFamily="34" charset="0"/>
                <a:cs typeface="Calibri" panose="020F0502020204030204" pitchFamily="34" charset="0"/>
              </a:rPr>
              <a:t>ƯỚNG</a:t>
            </a:r>
            <a:r>
              <a:rPr lang="en-US" b="1" dirty="0" smtClean="0">
                <a:latin typeface="Calibri" panose="020F0502020204030204" pitchFamily="34" charset="0"/>
                <a:cs typeface="Calibri" panose="020F0502020204030204" pitchFamily="34" charset="0"/>
              </a:rPr>
              <a:t> DẪN S</a:t>
            </a:r>
            <a:r>
              <a:rPr lang="vi-VN" b="1" dirty="0" smtClean="0">
                <a:latin typeface="Calibri" panose="020F0502020204030204" pitchFamily="34" charset="0"/>
                <a:cs typeface="Calibri" panose="020F0502020204030204" pitchFamily="34" charset="0"/>
              </a:rPr>
              <a:t>Ử</a:t>
            </a:r>
            <a:r>
              <a:rPr lang="en-US" b="1" dirty="0">
                <a:latin typeface="Calibri" panose="020F0502020204030204" pitchFamily="34" charset="0"/>
                <a:cs typeface="Calibri" panose="020F0502020204030204" pitchFamily="34" charset="0"/>
              </a:rPr>
              <a:t> </a:t>
            </a:r>
            <a:r>
              <a:rPr lang="en-US" b="1" dirty="0" smtClean="0">
                <a:latin typeface="Calibri" panose="020F0502020204030204" pitchFamily="34" charset="0"/>
                <a:cs typeface="Calibri" panose="020F0502020204030204" pitchFamily="34" charset="0"/>
              </a:rPr>
              <a:t>DỤNG</a:t>
            </a:r>
            <a:endParaRPr lang="en-US"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516394" y="-125133"/>
            <a:ext cx="8927016" cy="3124201"/>
          </a:xfrm>
        </p:spPr>
        <p:txBody>
          <a:bodyPr/>
          <a:lstStyle/>
          <a:p>
            <a:pPr marL="0" indent="0">
              <a:buNone/>
            </a:pPr>
            <a:r>
              <a:rPr lang="en-US" dirty="0" err="1">
                <a:latin typeface="Calibri" panose="020F0502020204030204" pitchFamily="34" charset="0"/>
                <a:cs typeface="Calibri" panose="020F0502020204030204" pitchFamily="34" charset="0"/>
              </a:rPr>
              <a:t>Sau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chạy</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chương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trình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sẽ</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được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yêu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cầu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nhập</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số</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thành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số</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cần</a:t>
            </a:r>
            <a:endParaRPr lang="en-US"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pic>
        <p:nvPicPr>
          <p:cNvPr id="4" name="Picture 3" descr="https://lh6.googleusercontent.com/hMKBNKAZEE_-ua-htDA8dh5eW8sHR6WqW1hEw9HDQ72cWW0mhy70IJmAs5uk4k8wexeOUFecQcWoEcMldZvE9BlbcZopPhjaH5dLcEhzTypaS6BQZG-0Eb68M9_pZjZ80SIxl11d"/>
          <p:cNvPicPr/>
          <p:nvPr/>
        </p:nvPicPr>
        <p:blipFill>
          <a:blip r:embed="rId2">
            <a:extLst>
              <a:ext uri="{28A0092B-C50C-407E-A947-70E740481C1C}">
                <a14:useLocalDpi xmlns:a14="http://schemas.microsoft.com/office/drawing/2010/main" val="0"/>
              </a:ext>
            </a:extLst>
          </a:blip>
          <a:srcRect/>
          <a:stretch>
            <a:fillRect/>
          </a:stretch>
        </p:blipFill>
        <p:spPr bwMode="auto">
          <a:xfrm>
            <a:off x="2358189" y="1674787"/>
            <a:ext cx="9657347" cy="5078934"/>
          </a:xfrm>
          <a:prstGeom prst="rect">
            <a:avLst/>
          </a:prstGeom>
          <a:noFill/>
          <a:ln>
            <a:noFill/>
          </a:ln>
        </p:spPr>
      </p:pic>
    </p:spTree>
    <p:extLst>
      <p:ext uri="{BB962C8B-B14F-4D97-AF65-F5344CB8AC3E}">
        <p14:creationId xmlns:p14="http://schemas.microsoft.com/office/powerpoint/2010/main" val="291069940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32437" y="-332874"/>
            <a:ext cx="10018713" cy="3124201"/>
          </a:xfrm>
        </p:spPr>
        <p:txBody>
          <a:bodyPr/>
          <a:lstStyle/>
          <a:p>
            <a:pPr marL="0" indent="0">
              <a:buNone/>
            </a:pPr>
            <a:r>
              <a:rPr lang="en-US" dirty="0" err="1">
                <a:latin typeface="Calibri" panose="020F0502020204030204" pitchFamily="34" charset="0"/>
                <a:cs typeface="Calibri" panose="020F0502020204030204" pitchFamily="34" charset="0"/>
              </a:rPr>
              <a:t>Sau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đó</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sẽ</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có</a:t>
            </a:r>
            <a:r>
              <a:rPr lang="en-US" dirty="0">
                <a:latin typeface="Calibri" panose="020F0502020204030204" pitchFamily="34" charset="0"/>
                <a:cs typeface="Calibri" panose="020F0502020204030204" pitchFamily="34" charset="0"/>
              </a:rPr>
              <a:t> menu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ra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như</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ảnh</a:t>
            </a:r>
            <a:r>
              <a:rPr lang="en-US" dirty="0">
                <a:latin typeface="Calibri" panose="020F0502020204030204" pitchFamily="34" charset="0"/>
                <a:cs typeface="Calibri" panose="020F0502020204030204" pitchFamily="34" charset="0"/>
              </a:rPr>
              <a:t>, qua </a:t>
            </a:r>
            <a:r>
              <a:rPr lang="en-US" dirty="0" err="1">
                <a:latin typeface="Calibri" panose="020F0502020204030204" pitchFamily="34" charset="0"/>
                <a:cs typeface="Calibri" panose="020F0502020204030204" pitchFamily="34" charset="0"/>
              </a:rPr>
              <a:t>đó</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nhập</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yêu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cầu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làm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theo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số</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ghi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trên</a:t>
            </a:r>
            <a:r>
              <a:rPr lang="en-US" dirty="0">
                <a:latin typeface="Calibri" panose="020F0502020204030204" pitchFamily="34" charset="0"/>
                <a:cs typeface="Calibri" panose="020F0502020204030204" pitchFamily="34" charset="0"/>
              </a:rPr>
              <a:t> menu.</a:t>
            </a:r>
          </a:p>
          <a:p>
            <a:pPr marL="0" indent="0">
              <a:buNone/>
            </a:pPr>
            <a:endParaRPr lang="en-US" dirty="0">
              <a:latin typeface="Calibri" panose="020F0502020204030204" pitchFamily="34" charset="0"/>
              <a:cs typeface="Calibri" panose="020F0502020204030204" pitchFamily="34" charset="0"/>
            </a:endParaRPr>
          </a:p>
        </p:txBody>
      </p:sp>
      <p:pic>
        <p:nvPicPr>
          <p:cNvPr id="6" name="Picture 5"/>
          <p:cNvPicPr>
            <a:picLocks noChangeAspect="1"/>
          </p:cNvPicPr>
          <p:nvPr/>
        </p:nvPicPr>
        <p:blipFill>
          <a:blip r:embed="rId2"/>
          <a:stretch>
            <a:fillRect/>
          </a:stretch>
        </p:blipFill>
        <p:spPr>
          <a:xfrm>
            <a:off x="2075017" y="1957138"/>
            <a:ext cx="9327930" cy="3801978"/>
          </a:xfrm>
          <a:prstGeom prst="rect">
            <a:avLst/>
          </a:prstGeom>
        </p:spPr>
      </p:pic>
    </p:spTree>
    <p:extLst>
      <p:ext uri="{BB962C8B-B14F-4D97-AF65-F5344CB8AC3E}">
        <p14:creationId xmlns:p14="http://schemas.microsoft.com/office/powerpoint/2010/main" val="341953940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Đọc ghi file trong C | Hướng dẫn thao tác với file trong C"/>
          <p:cNvSpPr>
            <a:spLocks noChangeAspect="1" noChangeArrowheads="1"/>
          </p:cNvSpPr>
          <p:nvPr/>
        </p:nvSpPr>
        <p:spPr bwMode="auto">
          <a:xfrm>
            <a:off x="155574" y="-144463"/>
            <a:ext cx="4384341" cy="438435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p:cNvPicPr>
            <a:picLocks noChangeAspect="1"/>
          </p:cNvPicPr>
          <p:nvPr/>
        </p:nvPicPr>
        <p:blipFill>
          <a:blip r:embed="rId2"/>
          <a:stretch>
            <a:fillRect/>
          </a:stretch>
        </p:blipFill>
        <p:spPr>
          <a:xfrm>
            <a:off x="1561536" y="0"/>
            <a:ext cx="5654173" cy="3084095"/>
          </a:xfrm>
          <a:prstGeom prst="rect">
            <a:avLst/>
          </a:prstGeom>
        </p:spPr>
      </p:pic>
      <p:pic>
        <p:nvPicPr>
          <p:cNvPr id="6" name="Picture 5"/>
          <p:cNvPicPr>
            <a:picLocks noChangeAspect="1"/>
          </p:cNvPicPr>
          <p:nvPr/>
        </p:nvPicPr>
        <p:blipFill>
          <a:blip r:embed="rId3"/>
          <a:stretch>
            <a:fillRect/>
          </a:stretch>
        </p:blipFill>
        <p:spPr>
          <a:xfrm>
            <a:off x="3269350" y="0"/>
            <a:ext cx="5915817" cy="6858000"/>
          </a:xfrm>
          <a:prstGeom prst="rect">
            <a:avLst/>
          </a:prstGeom>
        </p:spPr>
      </p:pic>
    </p:spTree>
    <p:extLst>
      <p:ext uri="{BB962C8B-B14F-4D97-AF65-F5344CB8AC3E}">
        <p14:creationId xmlns:p14="http://schemas.microsoft.com/office/powerpoint/2010/main" val="183286647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5"/>
                    </p:tgtEl>
                  </p:cond>
                </p:stCondLst>
                <p:endSync evt="end" delay="0">
                  <p:rtn val="all"/>
                </p:endSync>
                <p:childTnLst>
                  <p:par>
                    <p:cTn id="16" fill="hold">
                      <p:stCondLst>
                        <p:cond delay="0"/>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21" restart="whenNotActive" fill="hold" evtFilter="cancelBubble" nodeType="interactiveSeq">
                <p:stCondLst>
                  <p:cond evt="onClick" delay="0">
                    <p:tgtEl>
                      <p:spTgt spid="6"/>
                    </p:tgtEl>
                  </p:cond>
                </p:stCondLst>
                <p:endSync evt="end" delay="0">
                  <p:rtn val="all"/>
                </p:endSync>
                <p:childTnLst>
                  <p:par>
                    <p:cTn id="22" fill="hold">
                      <p:stCondLst>
                        <p:cond delay="0"/>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6"/>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3687" y="0"/>
            <a:ext cx="10018713" cy="1752599"/>
          </a:xfrm>
        </p:spPr>
        <p:txBody>
          <a:bodyPr>
            <a:normAutofit/>
          </a:bodyPr>
          <a:lstStyle/>
          <a:p>
            <a:r>
              <a:rPr lang="en-US" sz="4800" dirty="0">
                <a:latin typeface="Calibri" panose="020F0502020204030204" pitchFamily="34" charset="0"/>
                <a:cs typeface="Calibri" panose="020F0502020204030204" pitchFamily="34" charset="0"/>
              </a:rPr>
              <a:t>DANH SÁCH LIÊN KẾT </a:t>
            </a:r>
            <a:r>
              <a:rPr lang="en-US" sz="4800" dirty="0" smtClean="0">
                <a:latin typeface="Calibri" panose="020F0502020204030204" pitchFamily="34" charset="0"/>
                <a:cs typeface="Calibri" panose="020F0502020204030204" pitchFamily="34" charset="0"/>
              </a:rPr>
              <a:t>Đ</a:t>
            </a:r>
            <a:r>
              <a:rPr lang="vi-VN" sz="4800" dirty="0" smtClean="0">
                <a:latin typeface="Calibri" panose="020F0502020204030204" pitchFamily="34" charset="0"/>
                <a:cs typeface="Calibri" panose="020F0502020204030204" pitchFamily="34" charset="0"/>
              </a:rPr>
              <a:t>Ơ</a:t>
            </a:r>
            <a:r>
              <a:rPr lang="en-US" sz="4800" dirty="0" smtClean="0">
                <a:latin typeface="Calibri" panose="020F0502020204030204" pitchFamily="34" charset="0"/>
                <a:cs typeface="Calibri" panose="020F0502020204030204" pitchFamily="34" charset="0"/>
              </a:rPr>
              <a:t>N</a:t>
            </a:r>
            <a:endParaRPr lang="en-US" sz="4800"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563687" y="4142872"/>
            <a:ext cx="10018713" cy="3124201"/>
          </a:xfrm>
        </p:spPr>
        <p:txBody>
          <a:bodyPr/>
          <a:lstStyle/>
          <a:p>
            <a:pPr marL="0" indent="0">
              <a:buNone/>
            </a:pPr>
            <a:r>
              <a:rPr lang="vi-VN" dirty="0"/>
              <a:t>Ở mỗi khối trên ta gọi là một nút ( node ), mỗi node sẽ chứa data để lưu trữ dữ liệu và một thuộc tính next dùng để tham chiếu tới phần tử tiếp theo. Đặc biệt sẽ không có khối nào tham chiếu đến node đầu ( gọi là head ), và node cuối cùng sẽ tham chiếu đến vùng NULL.</a:t>
            </a:r>
            <a:endParaRPr lang="en-US" dirty="0"/>
          </a:p>
        </p:txBody>
      </p:sp>
      <p:pic>
        <p:nvPicPr>
          <p:cNvPr id="5" name="Picture 4" descr="Danh sách liên kết là gì?">
            <a:hlinkClick r:id="rId2"/>
          </p:cNvPr>
          <p:cNvPicPr/>
          <p:nvPr/>
        </p:nvPicPr>
        <p:blipFill>
          <a:blip r:embed="rId3">
            <a:extLst>
              <a:ext uri="{28A0092B-C50C-407E-A947-70E740481C1C}">
                <a14:useLocalDpi xmlns:a14="http://schemas.microsoft.com/office/drawing/2010/main" val="0"/>
              </a:ext>
            </a:extLst>
          </a:blip>
          <a:srcRect/>
          <a:stretch>
            <a:fillRect/>
          </a:stretch>
        </p:blipFill>
        <p:spPr bwMode="auto">
          <a:xfrm>
            <a:off x="1523999" y="1999247"/>
            <a:ext cx="10018713" cy="2534652"/>
          </a:xfrm>
          <a:prstGeom prst="rect">
            <a:avLst/>
          </a:prstGeom>
          <a:noFill/>
          <a:ln>
            <a:noFill/>
          </a:ln>
        </p:spPr>
      </p:pic>
    </p:spTree>
    <p:extLst>
      <p:ext uri="{BB962C8B-B14F-4D97-AF65-F5344CB8AC3E}">
        <p14:creationId xmlns:p14="http://schemas.microsoft.com/office/powerpoint/2010/main" val="77787475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870" y="-212558"/>
            <a:ext cx="10018713" cy="1752599"/>
          </a:xfrm>
          <a:effectLst/>
        </p:spPr>
        <p:txBody>
          <a:bodyPr vert="horz" lIns="91440" tIns="45720" rIns="91440" bIns="45720" rtlCol="0" anchor="ctr">
            <a:normAutofit/>
          </a:bodyPr>
          <a:lstStyle/>
          <a:p>
            <a:r>
              <a:rPr lang="en-US" sz="4800" b="1" dirty="0">
                <a:latin typeface="Calibri" panose="020F0502020204030204" pitchFamily="34" charset="0"/>
                <a:cs typeface="Calibri" panose="020F0502020204030204" pitchFamily="34" charset="0"/>
              </a:rPr>
              <a:t>THUẬT TOÁN TÌM KIẾM</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48451" y="1203157"/>
            <a:ext cx="8313696" cy="2744138"/>
          </a:xfrm>
        </p:spPr>
      </p:pic>
      <p:sp>
        <p:nvSpPr>
          <p:cNvPr id="5" name="Rectangle 4"/>
          <p:cNvSpPr/>
          <p:nvPr/>
        </p:nvSpPr>
        <p:spPr>
          <a:xfrm>
            <a:off x="1295190" y="3947295"/>
            <a:ext cx="10640135" cy="1938992"/>
          </a:xfrm>
          <a:prstGeom prst="rect">
            <a:avLst/>
          </a:prstGeom>
        </p:spPr>
        <p:txBody>
          <a:bodyPr wrap="square">
            <a:spAutoFit/>
          </a:bodyPr>
          <a:lstStyle/>
          <a:p>
            <a:pPr>
              <a:spcBef>
                <a:spcPts val="600"/>
              </a:spcBef>
              <a:spcAft>
                <a:spcPts val="600"/>
              </a:spcAft>
            </a:pP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Sau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đây</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thuật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tìm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kiếm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thường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được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sử</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dụng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nhất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tên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gọi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tìm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kiếm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tuyến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tính</a:t>
            </a:r>
            <a:r>
              <a:rPr lang="en-US" sz="2400" dirty="0" smtClean="0">
                <a:solidFill>
                  <a:srgbClr val="000000"/>
                </a:solidFill>
                <a:effectLst/>
                <a:latin typeface="Times New Roman" panose="02020603050405020304" pitchFamily="18" charset="0"/>
                <a:ea typeface="Times New Roman" panose="02020603050405020304" pitchFamily="18" charset="0"/>
              </a:rPr>
              <a:t> .Ý </a:t>
            </a:r>
            <a:r>
              <a:rPr lang="en-US" sz="2400" dirty="0" err="1" smtClean="0">
                <a:solidFill>
                  <a:srgbClr val="000000"/>
                </a:solidFill>
                <a:effectLst/>
                <a:latin typeface="Times New Roman" panose="02020603050405020304" pitchFamily="18" charset="0"/>
                <a:ea typeface="Times New Roman" panose="02020603050405020304" pitchFamily="18" charset="0"/>
              </a:rPr>
              <a:t>tưởng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chính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của</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thuật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tìm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kiếm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như</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sau</a:t>
            </a:r>
            <a:r>
              <a:rPr lang="en-US" sz="2400" dirty="0" smtClean="0">
                <a:solidFill>
                  <a:srgbClr val="000000"/>
                </a:solidFill>
                <a:effectLst/>
                <a:latin typeface="Times New Roman" panose="02020603050405020304" pitchFamily="18" charset="0"/>
                <a:ea typeface="Times New Roman" panose="02020603050405020304" pitchFamily="18" charset="0"/>
              </a:rPr>
              <a:t> : </a:t>
            </a:r>
            <a:r>
              <a:rPr lang="en-US" sz="2400" dirty="0" err="1" smtClean="0">
                <a:solidFill>
                  <a:srgbClr val="000000"/>
                </a:solidFill>
                <a:effectLst/>
                <a:latin typeface="Times New Roman" panose="02020603050405020304" pitchFamily="18" charset="0"/>
                <a:ea typeface="Times New Roman" panose="02020603050405020304" pitchFamily="18" charset="0"/>
              </a:rPr>
              <a:t>Bắt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đầu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từ</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phần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tử</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thứ</a:t>
            </a:r>
            <a:r>
              <a:rPr lang="en-US" sz="2400" dirty="0" smtClean="0">
                <a:solidFill>
                  <a:srgbClr val="000000"/>
                </a:solidFill>
                <a:effectLst/>
                <a:latin typeface="Times New Roman" panose="02020603050405020304" pitchFamily="18" charset="0"/>
                <a:ea typeface="Times New Roman" panose="02020603050405020304" pitchFamily="18" charset="0"/>
              </a:rPr>
              <a:t> a[0] ,ta </a:t>
            </a:r>
            <a:r>
              <a:rPr lang="en-US" sz="2400" dirty="0" err="1" smtClean="0">
                <a:solidFill>
                  <a:srgbClr val="000000"/>
                </a:solidFill>
                <a:effectLst/>
                <a:latin typeface="Times New Roman" panose="02020603050405020304" pitchFamily="18" charset="0"/>
                <a:ea typeface="Times New Roman" panose="02020603050405020304" pitchFamily="18" charset="0"/>
              </a:rPr>
              <a:t>lần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lượt</a:t>
            </a:r>
            <a:r>
              <a:rPr lang="en-US" sz="2400" dirty="0" smtClean="0">
                <a:solidFill>
                  <a:srgbClr val="000000"/>
                </a:solidFill>
                <a:effectLst/>
                <a:latin typeface="Times New Roman" panose="02020603050405020304" pitchFamily="18" charset="0"/>
                <a:ea typeface="Times New Roman" panose="02020603050405020304" pitchFamily="18" charset="0"/>
              </a:rPr>
              <a:t> so </a:t>
            </a:r>
            <a:r>
              <a:rPr lang="en-US" sz="2400" dirty="0" err="1" smtClean="0">
                <a:solidFill>
                  <a:srgbClr val="000000"/>
                </a:solidFill>
                <a:effectLst/>
                <a:latin typeface="Times New Roman" panose="02020603050405020304" pitchFamily="18" charset="0"/>
                <a:ea typeface="Times New Roman" panose="02020603050405020304" pitchFamily="18" charset="0"/>
              </a:rPr>
              <a:t>sánh</a:t>
            </a:r>
            <a:r>
              <a:rPr lang="en-US" sz="2400" dirty="0" smtClean="0">
                <a:solidFill>
                  <a:srgbClr val="000000"/>
                </a:solidFill>
                <a:effectLst/>
                <a:latin typeface="Times New Roman" panose="02020603050405020304" pitchFamily="18" charset="0"/>
                <a:ea typeface="Times New Roman" panose="02020603050405020304" pitchFamily="18" charset="0"/>
              </a:rPr>
              <a:t> x </a:t>
            </a:r>
            <a:r>
              <a:rPr lang="en-US" sz="2400" dirty="0" err="1" smtClean="0">
                <a:solidFill>
                  <a:srgbClr val="000000"/>
                </a:solidFill>
                <a:effectLst/>
                <a:latin typeface="Times New Roman" panose="02020603050405020304" pitchFamily="18" charset="0"/>
                <a:ea typeface="Times New Roman" panose="02020603050405020304" pitchFamily="18" charset="0"/>
              </a:rPr>
              <a:t>với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các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giá</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trị</a:t>
            </a:r>
            <a:r>
              <a:rPr lang="en-US" sz="2400" dirty="0" smtClean="0">
                <a:solidFill>
                  <a:srgbClr val="000000"/>
                </a:solidFill>
                <a:effectLst/>
                <a:latin typeface="Times New Roman" panose="02020603050405020304" pitchFamily="18" charset="0"/>
                <a:ea typeface="Times New Roman" panose="02020603050405020304" pitchFamily="18" charset="0"/>
              </a:rPr>
              <a:t> a[</a:t>
            </a:r>
            <a:r>
              <a:rPr lang="en-US" sz="2400" dirty="0" err="1" smtClean="0">
                <a:solidFill>
                  <a:srgbClr val="000000"/>
                </a:solidFill>
                <a:effectLst/>
                <a:latin typeface="Times New Roman" panose="02020603050405020304" pitchFamily="18" charset="0"/>
                <a:ea typeface="Times New Roman" panose="02020603050405020304" pitchFamily="18" charset="0"/>
              </a:rPr>
              <a:t>i</a:t>
            </a:r>
            <a:r>
              <a:rPr lang="en-US" sz="2400" dirty="0" smtClean="0">
                <a:solidFill>
                  <a:srgbClr val="000000"/>
                </a:solidFill>
                <a:effectLst/>
                <a:latin typeface="Times New Roman" panose="02020603050405020304" pitchFamily="18" charset="0"/>
                <a:ea typeface="Times New Roman" panose="02020603050405020304" pitchFamily="18" charset="0"/>
              </a:rPr>
              <a:t>].</a:t>
            </a:r>
            <a:r>
              <a:rPr lang="en-US" sz="2400" dirty="0" err="1" smtClean="0">
                <a:solidFill>
                  <a:srgbClr val="000000"/>
                </a:solidFill>
                <a:effectLst/>
                <a:latin typeface="Times New Roman" panose="02020603050405020304" pitchFamily="18" charset="0"/>
                <a:ea typeface="Times New Roman" panose="02020603050405020304" pitchFamily="18" charset="0"/>
              </a:rPr>
              <a:t>Nếu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a:t>
            </a:r>
            <a:r>
              <a:rPr lang="en-US" sz="2400" dirty="0" err="1" smtClean="0">
                <a:solidFill>
                  <a:srgbClr val="000000"/>
                </a:solidFill>
                <a:effectLst/>
                <a:latin typeface="Times New Roman" panose="02020603050405020304" pitchFamily="18" charset="0"/>
                <a:ea typeface="Times New Roman" panose="02020603050405020304" pitchFamily="18" charset="0"/>
              </a:rPr>
              <a:t>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bằng</a:t>
            </a:r>
            <a:r>
              <a:rPr lang="en-US" sz="2400" dirty="0" smtClean="0">
                <a:solidFill>
                  <a:srgbClr val="000000"/>
                </a:solidFill>
                <a:effectLst/>
                <a:latin typeface="Times New Roman" panose="02020603050405020304" pitchFamily="18" charset="0"/>
                <a:ea typeface="Times New Roman" panose="02020603050405020304" pitchFamily="18" charset="0"/>
              </a:rPr>
              <a:t> x </a:t>
            </a:r>
            <a:r>
              <a:rPr lang="en-US" sz="2400" dirty="0" err="1" smtClean="0">
                <a:solidFill>
                  <a:srgbClr val="000000"/>
                </a:solidFill>
                <a:effectLst/>
                <a:latin typeface="Times New Roman" panose="02020603050405020304" pitchFamily="18" charset="0"/>
                <a:ea typeface="Times New Roman" panose="02020603050405020304" pitchFamily="18" charset="0"/>
              </a:rPr>
              <a:t>thì</a:t>
            </a:r>
            <a:r>
              <a:rPr lang="en-US" sz="2400" dirty="0" smtClean="0">
                <a:solidFill>
                  <a:srgbClr val="000000"/>
                </a:solidFill>
                <a:effectLst/>
                <a:latin typeface="Times New Roman" panose="02020603050405020304" pitchFamily="18" charset="0"/>
                <a:ea typeface="Times New Roman" panose="02020603050405020304" pitchFamily="18" charset="0"/>
              </a:rPr>
              <a:t> I </a:t>
            </a:r>
            <a:r>
              <a:rPr lang="en-US" sz="2400" dirty="0" err="1" smtClean="0">
                <a:solidFill>
                  <a:srgbClr val="000000"/>
                </a:solidFill>
                <a:effectLst/>
                <a:latin typeface="Times New Roman" panose="02020603050405020304" pitchFamily="18" charset="0"/>
                <a:ea typeface="Times New Roman" panose="02020603050405020304" pitchFamily="18" charset="0"/>
              </a:rPr>
              <a:t>chính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kết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quả</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cần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tìm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và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kết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thúc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thuật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Nếu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trong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dãy</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không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số</a:t>
            </a:r>
            <a:r>
              <a:rPr lang="en-US" sz="2400" dirty="0" smtClean="0">
                <a:solidFill>
                  <a:srgbClr val="000000"/>
                </a:solidFill>
                <a:effectLst/>
                <a:latin typeface="Times New Roman" panose="02020603050405020304" pitchFamily="18" charset="0"/>
                <a:ea typeface="Times New Roman" panose="02020603050405020304" pitchFamily="18" charset="0"/>
              </a:rPr>
              <a:t> a[</a:t>
            </a:r>
            <a:r>
              <a:rPr lang="en-US" sz="2400" dirty="0" err="1" smtClean="0">
                <a:solidFill>
                  <a:srgbClr val="000000"/>
                </a:solidFill>
                <a:effectLst/>
                <a:latin typeface="Times New Roman" panose="02020603050405020304" pitchFamily="18" charset="0"/>
                <a:ea typeface="Times New Roman" panose="02020603050405020304" pitchFamily="18" charset="0"/>
              </a:rPr>
              <a:t>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nào</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bằng</a:t>
            </a:r>
            <a:r>
              <a:rPr lang="en-US" sz="2400" dirty="0" smtClean="0">
                <a:solidFill>
                  <a:srgbClr val="000000"/>
                </a:solidFill>
                <a:effectLst/>
                <a:latin typeface="Times New Roman" panose="02020603050405020304" pitchFamily="18" charset="0"/>
                <a:ea typeface="Times New Roman" panose="02020603050405020304" pitchFamily="18" charset="0"/>
              </a:rPr>
              <a:t> x </a:t>
            </a:r>
            <a:r>
              <a:rPr lang="en-US" sz="2400" dirty="0" err="1" smtClean="0">
                <a:solidFill>
                  <a:srgbClr val="000000"/>
                </a:solidFill>
                <a:effectLst/>
                <a:latin typeface="Times New Roman" panose="02020603050405020304" pitchFamily="18" charset="0"/>
                <a:ea typeface="Times New Roman" panose="02020603050405020304" pitchFamily="18" charset="0"/>
              </a:rPr>
              <a:t>thì</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xuất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kết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quả</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a:t>
            </a:r>
            <a:r>
              <a:rPr lang="en-US" sz="2400" dirty="0" smtClean="0">
                <a:solidFill>
                  <a:srgbClr val="000000"/>
                </a:solidFill>
                <a:effectLst/>
                <a:latin typeface="Times New Roman" panose="02020603050405020304" pitchFamily="18" charset="0"/>
                <a:ea typeface="Times New Roman" panose="02020603050405020304" pitchFamily="18" charset="0"/>
              </a:rPr>
              <a:t> -1 </a:t>
            </a:r>
            <a:r>
              <a:rPr lang="en-US" sz="2400" dirty="0" err="1" smtClean="0">
                <a:solidFill>
                  <a:srgbClr val="000000"/>
                </a:solidFill>
                <a:effectLst/>
                <a:latin typeface="Times New Roman" panose="02020603050405020304" pitchFamily="18" charset="0"/>
                <a:ea typeface="Times New Roman" panose="02020603050405020304" pitchFamily="18" charset="0"/>
              </a:rPr>
              <a:t>và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cũng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kết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thúc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thuật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toán</a:t>
            </a:r>
            <a:r>
              <a:rPr lang="en-US" sz="2400" dirty="0" smtClean="0">
                <a:solidFill>
                  <a:srgbClr val="000000"/>
                </a:solidFill>
                <a:effectLst/>
                <a:latin typeface="Times New Roman" panose="02020603050405020304" pitchFamily="18" charset="0"/>
                <a:ea typeface="Times New Roman" panose="02020603050405020304" pitchFamily="18" charset="0"/>
              </a:rPr>
              <a:t>.</a:t>
            </a:r>
            <a:endParaRPr lang="en-US" sz="2000" dirty="0">
              <a:effectLst/>
              <a:latin typeface="Times New Roman" panose="02020603050405020304" pitchFamily="18" charset="0"/>
              <a:ea typeface="Times New Roman" panose="02020603050405020304" pitchFamily="18" charset="0"/>
            </a:endParaRPr>
          </a:p>
        </p:txBody>
      </p:sp>
      <p:sp>
        <p:nvSpPr>
          <p:cNvPr id="6" name="TextBox 5"/>
          <p:cNvSpPr txBox="1"/>
          <p:nvPr/>
        </p:nvSpPr>
        <p:spPr>
          <a:xfrm>
            <a:off x="7780421" y="6354549"/>
            <a:ext cx="4363452" cy="369332"/>
          </a:xfrm>
          <a:prstGeom prst="rect">
            <a:avLst/>
          </a:prstGeom>
          <a:noFill/>
        </p:spPr>
        <p:txBody>
          <a:bodyPr wrap="square" rtlCol="0">
            <a:spAutoFit/>
          </a:bodyPr>
          <a:lstStyle/>
          <a:p>
            <a:r>
              <a:rPr lang="en-US" dirty="0" smtClean="0"/>
              <a:t>(TUYẾN TÍNH: THEO 1 Đ</a:t>
            </a:r>
            <a:r>
              <a:rPr lang="vi-VN" dirty="0" smtClean="0"/>
              <a:t>ƯỜNG</a:t>
            </a:r>
            <a:r>
              <a:rPr lang="en-US" dirty="0" smtClean="0"/>
              <a:t> TH</a:t>
            </a:r>
            <a:r>
              <a:rPr lang="vi-VN" dirty="0" smtClean="0"/>
              <a:t>ẲNG</a:t>
            </a:r>
            <a:r>
              <a:rPr lang="en-US" dirty="0" smtClean="0"/>
              <a:t>)</a:t>
            </a:r>
            <a:endParaRPr lang="en-US" dirty="0"/>
          </a:p>
        </p:txBody>
      </p:sp>
    </p:spTree>
    <p:extLst>
      <p:ext uri="{BB962C8B-B14F-4D97-AF65-F5344CB8AC3E}">
        <p14:creationId xmlns:p14="http://schemas.microsoft.com/office/powerpoint/2010/main" val="357161394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9078" y="-196516"/>
            <a:ext cx="10018713" cy="1752599"/>
          </a:xfrm>
          <a:effectLst/>
        </p:spPr>
        <p:txBody>
          <a:bodyPr vert="horz" lIns="91440" tIns="45720" rIns="91440" bIns="45720" rtlCol="0" anchor="ctr">
            <a:normAutofit/>
          </a:bodyPr>
          <a:lstStyle/>
          <a:p>
            <a:r>
              <a:rPr lang="en-US" sz="4800" dirty="0">
                <a:latin typeface="Calibri" panose="020F0502020204030204" pitchFamily="34" charset="0"/>
                <a:cs typeface="Calibri" panose="020F0502020204030204" pitchFamily="34" charset="0"/>
              </a:rPr>
              <a:t>THUẬT TOÁN SẮP XẾP</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06565" y="1443788"/>
            <a:ext cx="6282865" cy="2857500"/>
          </a:xfrm>
        </p:spPr>
      </p:pic>
      <p:sp>
        <p:nvSpPr>
          <p:cNvPr id="5" name="Rectangle 4"/>
          <p:cNvSpPr/>
          <p:nvPr/>
        </p:nvSpPr>
        <p:spPr>
          <a:xfrm>
            <a:off x="1331495" y="4484227"/>
            <a:ext cx="10903428" cy="1569660"/>
          </a:xfrm>
          <a:prstGeom prst="rect">
            <a:avLst/>
          </a:prstGeom>
        </p:spPr>
        <p:txBody>
          <a:bodyPr wrap="square">
            <a:spAutoFit/>
          </a:bodyPr>
          <a:lstStyle/>
          <a:p>
            <a:r>
              <a:rPr lang="en-US" sz="2400" dirty="0" err="1" smtClean="0">
                <a:solidFill>
                  <a:srgbClr val="000000"/>
                </a:solidFill>
                <a:effectLst/>
                <a:latin typeface="Times New Roman" panose="02020603050405020304" pitchFamily="18" charset="0"/>
                <a:ea typeface="Times New Roman" panose="02020603050405020304" pitchFamily="18" charset="0"/>
              </a:rPr>
              <a:t>Xét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một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mảng</a:t>
            </a:r>
            <a:r>
              <a:rPr lang="en-US" sz="2400" dirty="0" smtClean="0">
                <a:solidFill>
                  <a:srgbClr val="000000"/>
                </a:solidFill>
                <a:effectLst/>
                <a:latin typeface="Times New Roman" panose="02020603050405020304" pitchFamily="18" charset="0"/>
                <a:ea typeface="Times New Roman" panose="02020603050405020304" pitchFamily="18" charset="0"/>
              </a:rPr>
              <a:t> n </a:t>
            </a:r>
            <a:r>
              <a:rPr lang="en-US" sz="2400" dirty="0" err="1" smtClean="0">
                <a:solidFill>
                  <a:srgbClr val="000000"/>
                </a:solidFill>
                <a:effectLst/>
                <a:latin typeface="Times New Roman" panose="02020603050405020304" pitchFamily="18" charset="0"/>
                <a:ea typeface="Times New Roman" panose="02020603050405020304" pitchFamily="18" charset="0"/>
              </a:rPr>
              <a:t>số</a:t>
            </a:r>
            <a:r>
              <a:rPr lang="en-US" sz="2400" dirty="0" smtClean="0">
                <a:solidFill>
                  <a:srgbClr val="000000"/>
                </a:solidFill>
                <a:effectLst/>
                <a:latin typeface="Times New Roman" panose="02020603050405020304" pitchFamily="18" charset="0"/>
                <a:ea typeface="Times New Roman" panose="02020603050405020304" pitchFamily="18" charset="0"/>
              </a:rPr>
              <a:t> a0 ,a1,a(n-1). </a:t>
            </a:r>
            <a:r>
              <a:rPr lang="en-US" sz="2400" dirty="0" err="1" smtClean="0">
                <a:solidFill>
                  <a:srgbClr val="000000"/>
                </a:solidFill>
                <a:effectLst/>
                <a:latin typeface="Times New Roman" panose="02020603050405020304" pitchFamily="18" charset="0"/>
                <a:ea typeface="Times New Roman" panose="02020603050405020304" pitchFamily="18" charset="0"/>
              </a:rPr>
              <a:t>Nếu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i</a:t>
            </a:r>
            <a:r>
              <a:rPr lang="en-US" sz="2400" dirty="0" smtClean="0">
                <a:solidFill>
                  <a:srgbClr val="000000"/>
                </a:solidFill>
                <a:effectLst/>
                <a:latin typeface="Times New Roman" panose="02020603050405020304" pitchFamily="18" charset="0"/>
                <a:ea typeface="Times New Roman" panose="02020603050405020304" pitchFamily="18" charset="0"/>
              </a:rPr>
              <a:t>&lt;j </a:t>
            </a:r>
            <a:r>
              <a:rPr lang="en-US" sz="2400" dirty="0" err="1" smtClean="0">
                <a:solidFill>
                  <a:srgbClr val="000000"/>
                </a:solidFill>
                <a:effectLst/>
                <a:latin typeface="Times New Roman" panose="02020603050405020304" pitchFamily="18" charset="0"/>
                <a:ea typeface="Times New Roman" panose="02020603050405020304" pitchFamily="18" charset="0"/>
              </a:rPr>
              <a:t>và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ai</a:t>
            </a:r>
            <a:r>
              <a:rPr lang="en-US" sz="2400" dirty="0" smtClean="0">
                <a:solidFill>
                  <a:srgbClr val="000000"/>
                </a:solidFill>
                <a:effectLst/>
                <a:latin typeface="Times New Roman" panose="02020603050405020304" pitchFamily="18" charset="0"/>
                <a:ea typeface="Times New Roman" panose="02020603050405020304" pitchFamily="18" charset="0"/>
              </a:rPr>
              <a:t>&gt;</a:t>
            </a:r>
            <a:r>
              <a:rPr lang="en-US" sz="2400" dirty="0" err="1" smtClean="0">
                <a:solidFill>
                  <a:srgbClr val="000000"/>
                </a:solidFill>
                <a:effectLst/>
                <a:latin typeface="Times New Roman" panose="02020603050405020304" pitchFamily="18" charset="0"/>
                <a:ea typeface="Times New Roman" panose="02020603050405020304" pitchFamily="18" charset="0"/>
              </a:rPr>
              <a:t>aj,thì</a:t>
            </a:r>
            <a:r>
              <a:rPr lang="en-US" sz="2400" dirty="0" smtClean="0">
                <a:solidFill>
                  <a:srgbClr val="000000"/>
                </a:solidFill>
                <a:effectLst/>
                <a:latin typeface="Times New Roman" panose="02020603050405020304" pitchFamily="18" charset="0"/>
                <a:ea typeface="Times New Roman" panose="02020603050405020304" pitchFamily="18" charset="0"/>
              </a:rPr>
              <a:t> ta </a:t>
            </a:r>
            <a:r>
              <a:rPr lang="en-US" sz="2400" dirty="0" err="1" smtClean="0">
                <a:solidFill>
                  <a:srgbClr val="000000"/>
                </a:solidFill>
                <a:effectLst/>
                <a:latin typeface="Times New Roman" panose="02020603050405020304" pitchFamily="18" charset="0"/>
                <a:ea typeface="Times New Roman" panose="02020603050405020304" pitchFamily="18" charset="0"/>
              </a:rPr>
              <a:t>gọi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một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nghịch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thế</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Mảng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chưa</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sắp</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xếp</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sẽ</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nghịch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thế</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và</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ngược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lại</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mảng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đã</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thứ</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tự</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sẽ</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không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còn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nghịch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thế</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Để</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sắp</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xếp</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một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mảng</a:t>
            </a:r>
            <a:r>
              <a:rPr lang="en-US" sz="2400" dirty="0" smtClean="0">
                <a:solidFill>
                  <a:srgbClr val="000000"/>
                </a:solidFill>
                <a:effectLst/>
                <a:latin typeface="Times New Roman" panose="02020603050405020304" pitchFamily="18" charset="0"/>
                <a:ea typeface="Times New Roman" panose="02020603050405020304" pitchFamily="18" charset="0"/>
              </a:rPr>
              <a:t> ,ta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thể</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tìm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cách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làm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giảm</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số</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các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nghịch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thế</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trong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mảng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này</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bằng</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cách</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hoán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vị</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các</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phần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tử</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ai,aj</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nếu</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có</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i</a:t>
            </a:r>
            <a:r>
              <a:rPr lang="en-US" sz="2400" dirty="0" smtClean="0">
                <a:solidFill>
                  <a:srgbClr val="000000"/>
                </a:solidFill>
                <a:effectLst/>
                <a:latin typeface="Times New Roman" panose="02020603050405020304" pitchFamily="18" charset="0"/>
                <a:ea typeface="Times New Roman" panose="02020603050405020304" pitchFamily="18" charset="0"/>
              </a:rPr>
              <a:t>&lt;</a:t>
            </a:r>
            <a:r>
              <a:rPr lang="en-US" sz="2400" dirty="0" err="1" smtClean="0">
                <a:solidFill>
                  <a:srgbClr val="000000"/>
                </a:solidFill>
                <a:effectLst/>
                <a:latin typeface="Times New Roman" panose="02020603050405020304" pitchFamily="18" charset="0"/>
                <a:ea typeface="Times New Roman" panose="02020603050405020304" pitchFamily="18" charset="0"/>
              </a:rPr>
              <a:t>j,ai</a:t>
            </a:r>
            <a:r>
              <a:rPr lang="en-US" sz="2400" dirty="0" smtClean="0">
                <a:solidFill>
                  <a:srgbClr val="000000"/>
                </a:solidFill>
                <a:effectLst/>
                <a:latin typeface="Times New Roman" panose="02020603050405020304" pitchFamily="18" charset="0"/>
                <a:ea typeface="Times New Roman" panose="02020603050405020304" pitchFamily="18" charset="0"/>
              </a:rPr>
              <a:t>&gt;</a:t>
            </a:r>
            <a:r>
              <a:rPr lang="en-US" sz="2400" dirty="0" err="1" smtClean="0">
                <a:solidFill>
                  <a:srgbClr val="000000"/>
                </a:solidFill>
                <a:effectLst/>
                <a:latin typeface="Times New Roman" panose="02020603050405020304" pitchFamily="18" charset="0"/>
                <a:ea typeface="Times New Roman" panose="02020603050405020304" pitchFamily="18" charset="0"/>
              </a:rPr>
              <a:t>aj</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theo</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thuật</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toán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hoán</a:t>
            </a:r>
            <a:r>
              <a:rPr lang="en-US" sz="2400" dirty="0" smtClean="0">
                <a:solidFill>
                  <a:srgbClr val="000000"/>
                </a:solidFill>
                <a:effectLst/>
                <a:latin typeface="Times New Roman" panose="02020603050405020304" pitchFamily="18" charset="0"/>
                <a:ea typeface="Times New Roman" panose="02020603050405020304" pitchFamily="18" charset="0"/>
              </a:rPr>
              <a:t> </a:t>
            </a:r>
            <a:r>
              <a:rPr lang="en-US" sz="2400" dirty="0" err="1" smtClean="0">
                <a:solidFill>
                  <a:srgbClr val="000000"/>
                </a:solidFill>
                <a:effectLst/>
                <a:latin typeface="Times New Roman" panose="02020603050405020304" pitchFamily="18" charset="0"/>
                <a:ea typeface="Times New Roman" panose="02020603050405020304" pitchFamily="18" charset="0"/>
              </a:rPr>
              <a:t>vị</a:t>
            </a:r>
            <a:r>
              <a:rPr lang="en-US" sz="2400" dirty="0" smtClean="0">
                <a:solidFill>
                  <a:srgbClr val="000000"/>
                </a:solidFill>
                <a:effectLst/>
                <a:latin typeface="Times New Roman" panose="02020603050405020304" pitchFamily="18" charset="0"/>
                <a:ea typeface="Times New Roman" panose="02020603050405020304" pitchFamily="18" charset="0"/>
              </a:rPr>
              <a:t> )</a:t>
            </a:r>
            <a:endParaRPr lang="en-US" sz="2400" dirty="0"/>
          </a:p>
        </p:txBody>
      </p:sp>
    </p:spTree>
    <p:extLst>
      <p:ext uri="{BB962C8B-B14F-4D97-AF65-F5344CB8AC3E}">
        <p14:creationId xmlns:p14="http://schemas.microsoft.com/office/powerpoint/2010/main" val="241296563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smtClean="0">
                <a:latin typeface="Calibri" panose="020F0502020204030204" pitchFamily="34" charset="0"/>
                <a:cs typeface="Calibri" panose="020F0502020204030204" pitchFamily="34" charset="0"/>
              </a:rPr>
              <a:t>C</a:t>
            </a:r>
            <a:r>
              <a:rPr lang="vi-VN" sz="5400" b="1" dirty="0" smtClean="0">
                <a:latin typeface="Calibri" panose="020F0502020204030204" pitchFamily="34" charset="0"/>
                <a:cs typeface="Calibri" panose="020F0502020204030204" pitchFamily="34" charset="0"/>
              </a:rPr>
              <a:t>ẢM</a:t>
            </a:r>
            <a:r>
              <a:rPr lang="en-US" sz="5400" b="1" dirty="0" smtClean="0">
                <a:latin typeface="Calibri" panose="020F0502020204030204" pitchFamily="34" charset="0"/>
                <a:cs typeface="Calibri" panose="020F0502020204030204" pitchFamily="34" charset="0"/>
              </a:rPr>
              <a:t> </a:t>
            </a:r>
            <a:r>
              <a:rPr lang="vi-VN" sz="5400" b="1" dirty="0" smtClean="0">
                <a:latin typeface="Calibri" panose="020F0502020204030204" pitchFamily="34" charset="0"/>
                <a:cs typeface="Calibri" panose="020F0502020204030204" pitchFamily="34" charset="0"/>
              </a:rPr>
              <a:t>Ơ</a:t>
            </a:r>
            <a:r>
              <a:rPr lang="en-US" sz="5400" b="1" dirty="0">
                <a:latin typeface="Calibri" panose="020F0502020204030204" pitchFamily="34" charset="0"/>
                <a:cs typeface="Calibri" panose="020F0502020204030204" pitchFamily="34" charset="0"/>
              </a:rPr>
              <a:t>N CÔ VÀ CÁC </a:t>
            </a:r>
            <a:r>
              <a:rPr lang="en-US" sz="5400" b="1" dirty="0" smtClean="0">
                <a:latin typeface="Calibri" panose="020F0502020204030204" pitchFamily="34" charset="0"/>
                <a:cs typeface="Calibri" panose="020F0502020204030204" pitchFamily="34" charset="0"/>
              </a:rPr>
              <a:t>BẠN!</a:t>
            </a:r>
            <a:endParaRPr lang="en-US" sz="5400" b="1" dirty="0">
              <a:latin typeface="Calibri" panose="020F0502020204030204" pitchFamily="34" charset="0"/>
              <a:cs typeface="Calibri" panose="020F050202020403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31569" y="2667000"/>
            <a:ext cx="3124200" cy="3124200"/>
          </a:xfrm>
        </p:spPr>
      </p:pic>
    </p:spTree>
    <p:extLst>
      <p:ext uri="{BB962C8B-B14F-4D97-AF65-F5344CB8AC3E}">
        <p14:creationId xmlns:p14="http://schemas.microsoft.com/office/powerpoint/2010/main" val="264300229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408802093"/>
              </p:ext>
            </p:extLst>
          </p:nvPr>
        </p:nvGraphicFramePr>
        <p:xfrm>
          <a:off x="2032000" y="1315453"/>
          <a:ext cx="8128000" cy="48228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a:xfrm>
            <a:off x="1876926" y="240631"/>
            <a:ext cx="8550443" cy="830997"/>
          </a:xfrm>
          <a:prstGeom prst="rect">
            <a:avLst/>
          </a:prstGeom>
          <a:noFill/>
        </p:spPr>
        <p:txBody>
          <a:bodyPr wrap="square" rtlCol="0">
            <a:spAutoFit/>
          </a:bodyPr>
          <a:lstStyle/>
          <a:p>
            <a:pPr algn="ctr"/>
            <a:r>
              <a:rPr lang="en-US" sz="4800" b="1" dirty="0" smtClean="0"/>
              <a:t>DANH SÁCH NHÓM</a:t>
            </a:r>
            <a:endParaRPr lang="en-US" sz="4800" b="1" dirty="0"/>
          </a:p>
        </p:txBody>
      </p:sp>
    </p:spTree>
    <p:extLst>
      <p:ext uri="{BB962C8B-B14F-4D97-AF65-F5344CB8AC3E}">
        <p14:creationId xmlns:p14="http://schemas.microsoft.com/office/powerpoint/2010/main" val="10672912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142" y="188495"/>
            <a:ext cx="10018713" cy="1752599"/>
          </a:xfrm>
        </p:spPr>
        <p:txBody>
          <a:bodyPr/>
          <a:lstStyle/>
          <a:p>
            <a:r>
              <a:rPr lang="en-US" b="1" dirty="0">
                <a:latin typeface="Calibri" panose="020F0502020204030204" pitchFamily="34" charset="0"/>
                <a:cs typeface="Calibri" panose="020F0502020204030204" pitchFamily="34" charset="0"/>
              </a:rPr>
              <a:t>NỘI DUNG THUYẾT TRÌNH</a:t>
            </a:r>
          </a:p>
        </p:txBody>
      </p:sp>
      <p:graphicFrame>
        <p:nvGraphicFramePr>
          <p:cNvPr id="7" name="Diagram 6"/>
          <p:cNvGraphicFramePr/>
          <p:nvPr>
            <p:extLst>
              <p:ext uri="{D42A27DB-BD31-4B8C-83A1-F6EECF244321}">
                <p14:modId xmlns:p14="http://schemas.microsoft.com/office/powerpoint/2010/main" val="2355276870"/>
              </p:ext>
            </p:extLst>
          </p:nvPr>
        </p:nvGraphicFramePr>
        <p:xfrm>
          <a:off x="2076740" y="1439333"/>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7436564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normAutofit/>
          </a:bodyPr>
          <a:lstStyle/>
          <a:p>
            <a:r>
              <a:rPr lang="en-US" sz="4400" b="1" dirty="0" smtClean="0">
                <a:latin typeface="Calibri" panose="020F0502020204030204" pitchFamily="34" charset="0"/>
                <a:cs typeface="Calibri" panose="020F0502020204030204" pitchFamily="34" charset="0"/>
              </a:rPr>
              <a:t>CH</a:t>
            </a:r>
            <a:r>
              <a:rPr lang="vi-VN" sz="4400" b="1" dirty="0" smtClean="0">
                <a:latin typeface="Calibri" panose="020F0502020204030204" pitchFamily="34" charset="0"/>
                <a:cs typeface="Calibri" panose="020F0502020204030204" pitchFamily="34" charset="0"/>
              </a:rPr>
              <a:t>ƯƠNG</a:t>
            </a:r>
            <a:r>
              <a:rPr lang="en-US" sz="4400" b="1" dirty="0">
                <a:latin typeface="Calibri" panose="020F0502020204030204" pitchFamily="34" charset="0"/>
                <a:cs typeface="Calibri" panose="020F0502020204030204" pitchFamily="34" charset="0"/>
              </a:rPr>
              <a:t> 1: </a:t>
            </a:r>
            <a:r>
              <a:rPr lang="en-US" sz="4400" b="1" dirty="0" smtClean="0">
                <a:latin typeface="Calibri" panose="020F0502020204030204" pitchFamily="34" charset="0"/>
                <a:cs typeface="Calibri" panose="020F0502020204030204" pitchFamily="34" charset="0"/>
              </a:rPr>
              <a:t>TỔNG QUAN</a:t>
            </a:r>
            <a:endParaRPr lang="en-US" sz="4400"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484309" y="2602831"/>
            <a:ext cx="10018713" cy="3124201"/>
          </a:xfrm>
        </p:spPr>
        <p:txBody>
          <a:bodyPr>
            <a:noAutofit/>
          </a:bodyPr>
          <a:lstStyle/>
          <a:p>
            <a:pPr marL="0" indent="0">
              <a:buNone/>
            </a:pPr>
            <a:r>
              <a:rPr lang="en-US" dirty="0" smtClean="0">
                <a:latin typeface="Calibri" panose="020F0502020204030204" pitchFamily="34" charset="0"/>
                <a:cs typeface="Calibri" panose="020F0502020204030204" pitchFamily="34" charset="0"/>
              </a:rPr>
              <a:t>1- </a:t>
            </a:r>
            <a:r>
              <a:rPr lang="en-US" dirty="0" err="1" smtClean="0">
                <a:latin typeface="Calibri" panose="020F0502020204030204" pitchFamily="34" charset="0"/>
                <a:cs typeface="Calibri" panose="020F0502020204030204" pitchFamily="34" charset="0"/>
              </a:rPr>
              <a:t>Lí</a:t>
            </a:r>
            <a:r>
              <a:rPr lang="en-US" dirty="0" smtClean="0">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do </a:t>
            </a:r>
            <a:r>
              <a:rPr lang="en-US" dirty="0" err="1" smtClean="0">
                <a:latin typeface="Calibri" panose="020F0502020204030204" pitchFamily="34" charset="0"/>
                <a:cs typeface="Calibri" panose="020F0502020204030204" pitchFamily="34" charset="0"/>
              </a:rPr>
              <a:t>chọn</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đề</a:t>
            </a:r>
            <a:r>
              <a:rPr lang="en-US" dirty="0">
                <a:latin typeface="Calibri" panose="020F0502020204030204" pitchFamily="34" charset="0"/>
                <a:cs typeface="Calibri" panose="020F0502020204030204" pitchFamily="34" charset="0"/>
              </a:rPr>
              <a:t> </a:t>
            </a:r>
            <a:r>
              <a:rPr lang="en-US" dirty="0" err="1" smtClean="0">
                <a:latin typeface="Calibri" panose="020F0502020204030204" pitchFamily="34" charset="0"/>
                <a:cs typeface="Calibri" panose="020F0502020204030204" pitchFamily="34" charset="0"/>
              </a:rPr>
              <a:t>tài</a:t>
            </a:r>
            <a:r>
              <a:rPr lang="en-US" dirty="0" smtClean="0">
                <a:latin typeface="Calibri" panose="020F0502020204030204" pitchFamily="34" charset="0"/>
                <a:cs typeface="Calibri" panose="020F0502020204030204" pitchFamily="34" charset="0"/>
              </a:rPr>
              <a:t>:</a:t>
            </a:r>
          </a:p>
          <a:p>
            <a:pPr marL="0" indent="0">
              <a:buNone/>
            </a:pP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Ngày</a:t>
            </a:r>
            <a:r>
              <a:rPr lang="en-US" dirty="0">
                <a:latin typeface="Calibri" panose="020F0502020204030204" pitchFamily="34" charset="0"/>
                <a:cs typeface="Calibri" panose="020F0502020204030204" pitchFamily="34" charset="0"/>
              </a:rPr>
              <a:t> nay, </a:t>
            </a:r>
            <a:r>
              <a:rPr lang="en-US" dirty="0" err="1">
                <a:latin typeface="Calibri" panose="020F0502020204030204" pitchFamily="34" charset="0"/>
                <a:cs typeface="Calibri" panose="020F0502020204030204" pitchFamily="34" charset="0"/>
              </a:rPr>
              <a:t>khoa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học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nghệ</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không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ngừng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phát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triển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cả</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thế</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giới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đang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dần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bước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thời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nghệ</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mới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thời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công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nghệ</a:t>
            </a:r>
            <a:r>
              <a:rPr lang="en-US" dirty="0">
                <a:latin typeface="Calibri" panose="020F0502020204030204" pitchFamily="34" charset="0"/>
                <a:cs typeface="Calibri" panose="020F0502020204030204" pitchFamily="34" charset="0"/>
              </a:rPr>
              <a:t> 4.0. </a:t>
            </a:r>
            <a:r>
              <a:rPr lang="en-US" dirty="0" err="1">
                <a:latin typeface="Calibri" panose="020F0502020204030204" pitchFamily="34" charset="0"/>
                <a:cs typeface="Calibri" panose="020F0502020204030204" pitchFamily="34" charset="0"/>
              </a:rPr>
              <a:t>Việc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áp</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dụng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nghệ</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hiện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lĩnh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vực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đời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sống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sản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xuất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cũng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như</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sinh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hoạt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còn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còn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xa</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lạ</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với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chúng</a:t>
            </a:r>
            <a:r>
              <a:rPr lang="en-US" dirty="0">
                <a:latin typeface="Calibri" panose="020F0502020204030204" pitchFamily="34" charset="0"/>
                <a:cs typeface="Calibri" panose="020F0502020204030204" pitchFamily="34" charset="0"/>
              </a:rPr>
              <a:t> ta </a:t>
            </a:r>
            <a:r>
              <a:rPr lang="en-US" dirty="0" err="1">
                <a:latin typeface="Calibri" panose="020F0502020204030204" pitchFamily="34" charset="0"/>
                <a:cs typeface="Calibri" panose="020F0502020204030204" pitchFamily="34" charset="0"/>
              </a:rPr>
              <a:t>nữa</a:t>
            </a:r>
            <a:r>
              <a:rPr lang="en-US" dirty="0">
                <a:latin typeface="Calibri" panose="020F0502020204030204" pitchFamily="34" charset="0"/>
                <a:cs typeface="Calibri" panose="020F0502020204030204" pitchFamily="34" charset="0"/>
              </a:rPr>
              <a:t>.</a:t>
            </a:r>
            <a:r>
              <a:rPr lang="vi-VN" dirty="0">
                <a:latin typeface="Calibri" panose="020F0502020204030204" pitchFamily="34" charset="0"/>
                <a:cs typeface="Calibri" panose="020F0502020204030204" pitchFamily="34" charset="0"/>
              </a:rPr>
              <a:t> Chính vì thế, </a:t>
            </a:r>
            <a:r>
              <a:rPr lang="en-US" dirty="0" err="1">
                <a:latin typeface="Calibri" panose="020F0502020204030204" pitchFamily="34" charset="0"/>
                <a:cs typeface="Calibri" panose="020F0502020204030204" pitchFamily="34" charset="0"/>
              </a:rPr>
              <a:t>cùng</a:t>
            </a:r>
            <a:r>
              <a:rPr lang="vi-VN" dirty="0">
                <a:latin typeface="Calibri" panose="020F0502020204030204" pitchFamily="34" charset="0"/>
                <a:cs typeface="Calibri" panose="020F0502020204030204" pitchFamily="34" charset="0"/>
              </a:rPr>
              <a:t> với sự phát triển đó, nhóm chúng em đã xây dựng nên phần mềm nhập</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xuất</a:t>
            </a:r>
            <a:r>
              <a:rPr lang="vi-VN" dirty="0">
                <a:latin typeface="Calibri" panose="020F0502020204030204" pitchFamily="34" charset="0"/>
                <a:cs typeface="Calibri" panose="020F0502020204030204" pitchFamily="34" charset="0"/>
              </a:rPr>
              <a:t> dữ liệu thông tin của các thành phố trên lãnh thổ. Từ đó, chúng ta có thể dễ dàng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tìm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kiếm</a:t>
            </a:r>
            <a:r>
              <a:rPr lang="en-US" dirty="0">
                <a:latin typeface="Calibri" panose="020F0502020204030204" pitchFamily="34" charset="0"/>
                <a:cs typeface="Calibri" panose="020F0502020204030204" pitchFamily="34" charset="0"/>
              </a:rPr>
              <a:t>,</a:t>
            </a:r>
            <a:r>
              <a:rPr lang="vi-VN" dirty="0">
                <a:latin typeface="Calibri" panose="020F0502020204030204" pitchFamily="34" charset="0"/>
                <a:cs typeface="Calibri" panose="020F0502020204030204" pitchFamily="34" charset="0"/>
              </a:rPr>
              <a:t> sắp xếp, thống kê và hiển thị thông tin của từng thành phố một cách nhanh nhất, chính xác nhất.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Và</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đem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nhiều</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lợi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ích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cho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tất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cả</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người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dân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trong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nước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cũng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như</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với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những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nước</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bạn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Vì</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nó</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sẽ</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đem</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lại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cái</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nhìn</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tổng</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thể</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về</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một</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thành</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phố</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nào</a:t>
            </a:r>
            <a:r>
              <a:rPr lang="en-US" dirty="0">
                <a:latin typeface="Calibri" panose="020F0502020204030204" pitchFamily="34" charset="0"/>
                <a:cs typeface="Calibri" panose="020F0502020204030204" pitchFamily="34" charset="0"/>
              </a:rPr>
              <a:t> </a:t>
            </a:r>
            <a:r>
              <a:rPr lang="en-US" dirty="0" err="1">
                <a:latin typeface="Calibri" panose="020F0502020204030204" pitchFamily="34" charset="0"/>
                <a:cs typeface="Calibri" panose="020F0502020204030204" pitchFamily="34" charset="0"/>
              </a:rPr>
              <a:t>đó</a:t>
            </a:r>
            <a:r>
              <a:rPr lang="en-US" dirty="0">
                <a:latin typeface="Calibri" panose="020F0502020204030204" pitchFamily="34" charset="0"/>
                <a:cs typeface="Calibri" panose="020F0502020204030204" pitchFamily="34" charset="0"/>
              </a:rPr>
              <a:t>.</a:t>
            </a:r>
          </a:p>
          <a:p>
            <a:pPr marL="0" indent="0">
              <a:buNone/>
            </a:pPr>
            <a:r>
              <a:rPr lang="en-US" dirty="0" smtClean="0">
                <a:latin typeface="Calibri" panose="020F0502020204030204" pitchFamily="34" charset="0"/>
                <a:cs typeface="Calibri" panose="020F0502020204030204" pitchFamily="34" charset="0"/>
              </a:rPr>
              <a:t>.</a:t>
            </a:r>
          </a:p>
          <a:p>
            <a:pPr marL="0" indent="0">
              <a:buNone/>
            </a:pPr>
            <a:endParaRPr lang="en-US" dirty="0">
              <a:latin typeface="Calibri" panose="020F0502020204030204" pitchFamily="34" charset="0"/>
              <a:cs typeface="Calibri" panose="020F0502020204030204" pitchFamily="34" charset="0"/>
            </a:endParaRPr>
          </a:p>
        </p:txBody>
      </p:sp>
      <p:sp>
        <p:nvSpPr>
          <p:cNvPr id="5" name="TextBox 4"/>
          <p:cNvSpPr txBox="1"/>
          <p:nvPr/>
        </p:nvSpPr>
        <p:spPr>
          <a:xfrm>
            <a:off x="1484309" y="1702585"/>
            <a:ext cx="6930190" cy="1569660"/>
          </a:xfrm>
          <a:prstGeom prst="rect">
            <a:avLst/>
          </a:prstGeom>
          <a:noFill/>
        </p:spPr>
        <p:txBody>
          <a:bodyPr wrap="square" rtlCol="0">
            <a:spAutoFit/>
          </a:bodyPr>
          <a:lstStyle/>
          <a:p>
            <a:r>
              <a:rPr lang="en-US" sz="2400" dirty="0" smtClean="0">
                <a:latin typeface="Calibri" panose="020F0502020204030204" pitchFamily="34" charset="0"/>
                <a:cs typeface="Calibri" panose="020F0502020204030204" pitchFamily="34" charset="0"/>
              </a:rPr>
              <a:t>2- </a:t>
            </a:r>
            <a:r>
              <a:rPr lang="en-US" sz="2400" dirty="0" err="1" smtClean="0">
                <a:latin typeface="Calibri" panose="020F0502020204030204" pitchFamily="34" charset="0"/>
                <a:cs typeface="Calibri" panose="020F0502020204030204" pitchFamily="34" charset="0"/>
              </a:rPr>
              <a:t>Đối</a:t>
            </a:r>
            <a:r>
              <a:rPr lang="en-US" sz="2400" dirty="0" smtClean="0">
                <a:latin typeface="Calibri" panose="020F0502020204030204" pitchFamily="34" charset="0"/>
                <a:cs typeface="Calibri" panose="020F0502020204030204" pitchFamily="34" charset="0"/>
              </a:rPr>
              <a:t> t</a:t>
            </a:r>
            <a:r>
              <a:rPr lang="vi-VN" sz="2400" dirty="0" smtClean="0">
                <a:latin typeface="Calibri" panose="020F0502020204030204" pitchFamily="34" charset="0"/>
                <a:cs typeface="Calibri" panose="020F0502020204030204" pitchFamily="34" charset="0"/>
              </a:rPr>
              <a:t>ượng</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nghiên</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cứu</a:t>
            </a:r>
            <a:r>
              <a:rPr lang="en-US" sz="2400" dirty="0" smtClean="0">
                <a:latin typeface="Calibri" panose="020F0502020204030204" pitchFamily="34" charset="0"/>
                <a:cs typeface="Calibri" panose="020F0502020204030204" pitchFamily="34" charset="0"/>
              </a:rPr>
              <a:t>:</a:t>
            </a:r>
          </a:p>
          <a:p>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Lập</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trình</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ứng</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dụng</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bằng</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ngôn</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ngữ</a:t>
            </a:r>
            <a:r>
              <a:rPr lang="en-US" sz="2400" dirty="0" smtClean="0">
                <a:latin typeface="Calibri" panose="020F0502020204030204" pitchFamily="34" charset="0"/>
                <a:cs typeface="Calibri" panose="020F0502020204030204" pitchFamily="34" charset="0"/>
              </a:rPr>
              <a:t> C.</a:t>
            </a:r>
          </a:p>
          <a:p>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Các</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cách</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nhập</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xuất</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sắp</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xếp</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các</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thuật</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toán</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tìm</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kiếm</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chọn</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lọc</a:t>
            </a:r>
            <a:r>
              <a:rPr lang="en-US" sz="2400" dirty="0" smtClean="0">
                <a:latin typeface="Calibri" panose="020F0502020204030204" pitchFamily="34" charset="0"/>
                <a:cs typeface="Calibri" panose="020F0502020204030204" pitchFamily="34" charset="0"/>
              </a:rPr>
              <a:t>.</a:t>
            </a:r>
            <a:endParaRPr lang="en-US" sz="2400" dirty="0"/>
          </a:p>
        </p:txBody>
      </p:sp>
      <p:sp>
        <p:nvSpPr>
          <p:cNvPr id="6" name="TextBox 5"/>
          <p:cNvSpPr txBox="1"/>
          <p:nvPr/>
        </p:nvSpPr>
        <p:spPr>
          <a:xfrm>
            <a:off x="1484309" y="1730754"/>
            <a:ext cx="5454316" cy="1938992"/>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3- </a:t>
            </a:r>
            <a:r>
              <a:rPr lang="en-US" sz="2400" b="1" dirty="0" err="1" smtClean="0">
                <a:latin typeface="Calibri" panose="020F0502020204030204" pitchFamily="34" charset="0"/>
                <a:cs typeface="Calibri" panose="020F0502020204030204" pitchFamily="34" charset="0"/>
              </a:rPr>
              <a:t>Phạm</a:t>
            </a:r>
            <a:r>
              <a:rPr lang="en-US" sz="2400" b="1" dirty="0" smtClean="0">
                <a:latin typeface="Calibri" panose="020F0502020204030204" pitchFamily="34" charset="0"/>
                <a:cs typeface="Calibri" panose="020F0502020204030204" pitchFamily="34" charset="0"/>
              </a:rPr>
              <a:t> </a:t>
            </a:r>
            <a:r>
              <a:rPr lang="en-US" sz="2400" b="1" dirty="0">
                <a:latin typeface="Calibri" panose="020F0502020204030204" pitchFamily="34" charset="0"/>
                <a:cs typeface="Calibri" panose="020F0502020204030204" pitchFamily="34" charset="0"/>
              </a:rPr>
              <a:t>vi </a:t>
            </a:r>
            <a:r>
              <a:rPr lang="en-US" sz="2400" b="1" dirty="0" err="1">
                <a:latin typeface="Calibri" panose="020F0502020204030204" pitchFamily="34" charset="0"/>
                <a:cs typeface="Calibri" panose="020F0502020204030204" pitchFamily="34" charset="0"/>
              </a:rPr>
              <a:t>nghiên</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cứu</a:t>
            </a:r>
            <a:r>
              <a:rPr lang="en-US" sz="2400" b="1" dirty="0">
                <a:latin typeface="Calibri" panose="020F0502020204030204" pitchFamily="34" charset="0"/>
                <a:cs typeface="Calibri" panose="020F0502020204030204" pitchFamily="34" charset="0"/>
              </a:rPr>
              <a:t>:</a:t>
            </a:r>
          </a:p>
          <a:p>
            <a:r>
              <a:rPr lang="en-US" sz="2400" b="1" dirty="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Nghiên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cứu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về</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thuật</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toán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sắp</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xếp</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cấu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trúc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dữ</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liệu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và</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hàm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dữ</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liệu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nhập</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và</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xuất</a:t>
            </a:r>
            <a:r>
              <a:rPr lang="en-US" sz="2400" dirty="0">
                <a:latin typeface="Calibri" panose="020F0502020204030204" pitchFamily="34" charset="0"/>
                <a:cs typeface="Calibri" panose="020F0502020204030204" pitchFamily="34" charset="0"/>
              </a:rPr>
              <a:t>.	</a:t>
            </a:r>
          </a:p>
          <a:p>
            <a:endParaRPr lang="en-US" sz="2400" dirty="0">
              <a:latin typeface="Calibri" panose="020F0502020204030204" pitchFamily="34" charset="0"/>
              <a:cs typeface="Calibri" panose="020F0502020204030204" pitchFamily="34" charset="0"/>
            </a:endParaRPr>
          </a:p>
        </p:txBody>
      </p:sp>
      <p:sp>
        <p:nvSpPr>
          <p:cNvPr id="7" name="TextBox 6"/>
          <p:cNvSpPr txBox="1"/>
          <p:nvPr/>
        </p:nvSpPr>
        <p:spPr>
          <a:xfrm>
            <a:off x="1484309" y="1730269"/>
            <a:ext cx="7860632" cy="1938992"/>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4- </a:t>
            </a:r>
            <a:r>
              <a:rPr lang="en-US" sz="2400" b="1" dirty="0" err="1" smtClean="0">
                <a:latin typeface="Calibri" panose="020F0502020204030204" pitchFamily="34" charset="0"/>
                <a:cs typeface="Calibri" panose="020F0502020204030204" pitchFamily="34" charset="0"/>
              </a:rPr>
              <a:t>Khảo</a:t>
            </a:r>
            <a:r>
              <a:rPr lang="en-US" sz="2400" b="1" dirty="0" smtClean="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sát</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thực</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tế</a:t>
            </a:r>
            <a:r>
              <a:rPr lang="en-US" sz="2400" b="1" dirty="0">
                <a:latin typeface="Calibri" panose="020F0502020204030204" pitchFamily="34" charset="0"/>
                <a:cs typeface="Calibri" panose="020F0502020204030204" pitchFamily="34" charset="0"/>
              </a:rPr>
              <a:t>:</a:t>
            </a:r>
          </a:p>
          <a:p>
            <a:r>
              <a:rPr lang="en-US" sz="2400" dirty="0">
                <a:latin typeface="Calibri" panose="020F0502020204030204" pitchFamily="34" charset="0"/>
                <a:cs typeface="Calibri" panose="020F0502020204030204" pitchFamily="34" charset="0"/>
              </a:rPr>
              <a:t>	- Theo </a:t>
            </a:r>
            <a:r>
              <a:rPr lang="en-US" sz="2400" dirty="0" err="1">
                <a:latin typeface="Calibri" panose="020F0502020204030204" pitchFamily="34" charset="0"/>
                <a:cs typeface="Calibri" panose="020F0502020204030204" pitchFamily="34" charset="0"/>
              </a:rPr>
              <a:t>dõi</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dữ</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liệu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thành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phố</a:t>
            </a:r>
            <a:r>
              <a:rPr lang="en-US" sz="2400" dirty="0">
                <a:latin typeface="Calibri" panose="020F0502020204030204" pitchFamily="34" charset="0"/>
                <a:cs typeface="Calibri" panose="020F0502020204030204" pitchFamily="34" charset="0"/>
              </a:rPr>
              <a:t> 1 </a:t>
            </a:r>
            <a:r>
              <a:rPr lang="en-US" sz="2400" dirty="0" err="1">
                <a:latin typeface="Calibri" panose="020F0502020204030204" pitchFamily="34" charset="0"/>
                <a:cs typeface="Calibri" panose="020F0502020204030204" pitchFamily="34" charset="0"/>
              </a:rPr>
              <a:t>cách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trực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quan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và</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dễ</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hiểu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dễ</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tìm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kiếm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theo</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sở</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thích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nhân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dự</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định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tham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quan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hoặc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làm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việc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sinh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sống</a:t>
            </a:r>
            <a:r>
              <a:rPr lang="en-US" sz="2400" dirty="0">
                <a:latin typeface="Calibri" panose="020F0502020204030204" pitchFamily="34" charset="0"/>
                <a:cs typeface="Calibri" panose="020F0502020204030204" pitchFamily="34" charset="0"/>
              </a:rPr>
              <a:t> ở </a:t>
            </a:r>
            <a:r>
              <a:rPr lang="en-US" sz="2400" dirty="0" err="1">
                <a:latin typeface="Calibri" panose="020F0502020204030204" pitchFamily="34" charset="0"/>
                <a:cs typeface="Calibri" panose="020F0502020204030204" pitchFamily="34" charset="0"/>
              </a:rPr>
              <a:t>thành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phố</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đó</a:t>
            </a:r>
            <a:r>
              <a:rPr lang="en-US" sz="2400" dirty="0">
                <a:latin typeface="Calibri" panose="020F0502020204030204" pitchFamily="34" charset="0"/>
                <a:cs typeface="Calibri" panose="020F0502020204030204" pitchFamily="34" charset="0"/>
              </a:rPr>
              <a:t>.</a:t>
            </a:r>
          </a:p>
          <a:p>
            <a:endParaRPr lang="en-US" sz="2400" dirty="0">
              <a:latin typeface="Calibri" panose="020F0502020204030204" pitchFamily="34" charset="0"/>
              <a:cs typeface="Calibri" panose="020F0502020204030204" pitchFamily="34" charset="0"/>
            </a:endParaRPr>
          </a:p>
        </p:txBody>
      </p:sp>
      <p:sp>
        <p:nvSpPr>
          <p:cNvPr id="8" name="TextBox 7"/>
          <p:cNvSpPr txBox="1"/>
          <p:nvPr/>
        </p:nvSpPr>
        <p:spPr>
          <a:xfrm>
            <a:off x="1484309" y="1730269"/>
            <a:ext cx="6569657" cy="1938992"/>
          </a:xfrm>
          <a:prstGeom prst="rect">
            <a:avLst/>
          </a:prstGeom>
          <a:noFill/>
        </p:spPr>
        <p:txBody>
          <a:bodyPr wrap="square" rtlCol="0">
            <a:spAutoFit/>
          </a:bodyPr>
          <a:lstStyle/>
          <a:p>
            <a:r>
              <a:rPr lang="en-US" sz="2400" b="1" dirty="0" smtClean="0">
                <a:latin typeface="Calibri" panose="020F0502020204030204" pitchFamily="34" charset="0"/>
                <a:cs typeface="Calibri" panose="020F0502020204030204" pitchFamily="34" charset="0"/>
              </a:rPr>
              <a:t>5- </a:t>
            </a:r>
            <a:r>
              <a:rPr lang="en-US" sz="2400" b="1" dirty="0" err="1" smtClean="0">
                <a:latin typeface="Calibri" panose="020F0502020204030204" pitchFamily="34" charset="0"/>
                <a:cs typeface="Calibri" panose="020F0502020204030204" pitchFamily="34" charset="0"/>
              </a:rPr>
              <a:t>Cách</a:t>
            </a:r>
            <a:r>
              <a:rPr lang="en-US" sz="2400" b="1" dirty="0" smtClean="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tiếp</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cận</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phương</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pháp</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nguyên</a:t>
            </a:r>
            <a:r>
              <a:rPr lang="en-US" sz="2400" b="1" dirty="0">
                <a:latin typeface="Calibri" panose="020F0502020204030204" pitchFamily="34" charset="0"/>
                <a:cs typeface="Calibri" panose="020F0502020204030204" pitchFamily="34" charset="0"/>
              </a:rPr>
              <a:t> </a:t>
            </a:r>
            <a:r>
              <a:rPr lang="en-US" sz="2400" b="1" dirty="0" err="1">
                <a:latin typeface="Calibri" panose="020F0502020204030204" pitchFamily="34" charset="0"/>
                <a:cs typeface="Calibri" panose="020F0502020204030204" pitchFamily="34" charset="0"/>
              </a:rPr>
              <a:t>cứu</a:t>
            </a:r>
            <a:r>
              <a:rPr lang="en-US" sz="2400" b="1" dirty="0">
                <a:latin typeface="Calibri" panose="020F0502020204030204" pitchFamily="34" charset="0"/>
                <a:cs typeface="Calibri" panose="020F0502020204030204" pitchFamily="34" charset="0"/>
              </a:rPr>
              <a:t>:</a:t>
            </a:r>
          </a:p>
          <a:p>
            <a:r>
              <a:rPr lang="en-US" sz="2400" dirty="0">
                <a:latin typeface="Calibri" panose="020F0502020204030204" pitchFamily="34" charset="0"/>
                <a:cs typeface="Calibri" panose="020F0502020204030204" pitchFamily="34" charset="0"/>
              </a:rPr>
              <a:t>	- </a:t>
            </a:r>
            <a:r>
              <a:rPr lang="en-US" sz="2400" dirty="0" err="1">
                <a:latin typeface="Calibri" panose="020F0502020204030204" pitchFamily="34" charset="0"/>
                <a:cs typeface="Calibri" panose="020F0502020204030204" pitchFamily="34" charset="0"/>
              </a:rPr>
              <a:t>Tìm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hiểu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thành</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phố</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thông</a:t>
            </a:r>
            <a:r>
              <a:rPr lang="en-US" sz="2400" dirty="0">
                <a:latin typeface="Calibri" panose="020F0502020204030204" pitchFamily="34" charset="0"/>
                <a:cs typeface="Calibri" panose="020F0502020204030204" pitchFamily="34" charset="0"/>
              </a:rPr>
              <a:t> tin </a:t>
            </a:r>
            <a:r>
              <a:rPr lang="en-US" sz="2400" dirty="0" err="1">
                <a:latin typeface="Calibri" panose="020F0502020204030204" pitchFamily="34" charset="0"/>
                <a:cs typeface="Calibri" panose="020F0502020204030204" pitchFamily="34" charset="0"/>
              </a:rPr>
              <a:t>cần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thiết</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các</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hàm</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cần</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thiết</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nhập</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xuất</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dữ</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liệu</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và</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sắp</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xếp</a:t>
            </a:r>
            <a:r>
              <a:rPr lang="en-US" sz="2400" dirty="0">
                <a:latin typeface="Calibri" panose="020F0502020204030204" pitchFamily="34" charset="0"/>
                <a:cs typeface="Calibri" panose="020F0502020204030204" pitchFamily="34" charset="0"/>
              </a:rPr>
              <a:t>.</a:t>
            </a:r>
          </a:p>
          <a:p>
            <a:endParaRPr lang="en-US"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3996903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 calcmode="lin" valueType="num">
                                      <p:cBhvr additive="base">
                                        <p:cTn id="1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 calcmode="lin" valueType="num">
                                      <p:cBhvr additive="base">
                                        <p:cTn id="1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fade">
                                      <p:cBhvr>
                                        <p:cTn id="29" dur="1000"/>
                                        <p:tgtEl>
                                          <p:spTgt spid="5"/>
                                        </p:tgtEl>
                                      </p:cBhvr>
                                    </p:animEffect>
                                    <p:anim calcmode="lin" valueType="num">
                                      <p:cBhvr>
                                        <p:cTn id="30" dur="1000" fill="hold"/>
                                        <p:tgtEl>
                                          <p:spTgt spid="5"/>
                                        </p:tgtEl>
                                        <p:attrNameLst>
                                          <p:attrName>ppt_x</p:attrName>
                                        </p:attrNameLst>
                                      </p:cBhvr>
                                      <p:tavLst>
                                        <p:tav tm="0">
                                          <p:val>
                                            <p:strVal val="#ppt_x"/>
                                          </p:val>
                                        </p:tav>
                                        <p:tav tm="100000">
                                          <p:val>
                                            <p:strVal val="#ppt_x"/>
                                          </p:val>
                                        </p:tav>
                                      </p:tavLst>
                                    </p:anim>
                                    <p:anim calcmode="lin" valueType="num">
                                      <p:cBhvr>
                                        <p:cTn id="31"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6" presetClass="entr" presetSubtype="16" fill="hold" grpId="0" nodeType="click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circle(in)">
                                      <p:cBhvr>
                                        <p:cTn id="36" dur="2000"/>
                                        <p:tgtEl>
                                          <p:spTgt spid="6"/>
                                        </p:tgtEl>
                                      </p:cBhvr>
                                    </p:animEffect>
                                  </p:childTnLst>
                                </p:cTn>
                              </p:par>
                            </p:childTnLst>
                          </p:cTn>
                        </p:par>
                      </p:childTnLst>
                    </p:cTn>
                  </p:par>
                  <p:par>
                    <p:cTn id="37" fill="hold">
                      <p:stCondLst>
                        <p:cond delay="indefinite"/>
                      </p:stCondLst>
                      <p:childTnLst>
                        <p:par>
                          <p:cTn id="38" fill="hold">
                            <p:stCondLst>
                              <p:cond delay="0"/>
                            </p:stCondLst>
                            <p:childTnLst>
                              <p:par>
                                <p:cTn id="39" presetID="22" presetClass="entr" presetSubtype="4" fill="hold" grpId="0" nodeType="click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wipe(down)">
                                      <p:cBhvr>
                                        <p:cTn id="41" dur="500"/>
                                        <p:tgtEl>
                                          <p:spTgt spid="7"/>
                                        </p:tgtEl>
                                      </p:cBhvr>
                                    </p:animEffect>
                                  </p:childTnLst>
                                </p:cTn>
                              </p:par>
                            </p:childTnLst>
                          </p:cTn>
                        </p:par>
                      </p:childTnLst>
                    </p:cTn>
                  </p:par>
                  <p:par>
                    <p:cTn id="42" fill="hold">
                      <p:stCondLst>
                        <p:cond delay="indefinite"/>
                      </p:stCondLst>
                      <p:childTnLst>
                        <p:par>
                          <p:cTn id="43" fill="hold">
                            <p:stCondLst>
                              <p:cond delay="0"/>
                            </p:stCondLst>
                            <p:childTnLst>
                              <p:par>
                                <p:cTn id="44" presetID="31" presetClass="entr" presetSubtype="0" fill="hold" grpId="0" nodeType="clickEffect">
                                  <p:stCondLst>
                                    <p:cond delay="0"/>
                                  </p:stCondLst>
                                  <p:childTnLst>
                                    <p:set>
                                      <p:cBhvr>
                                        <p:cTn id="45" dur="1" fill="hold">
                                          <p:stCondLst>
                                            <p:cond delay="0"/>
                                          </p:stCondLst>
                                        </p:cTn>
                                        <p:tgtEl>
                                          <p:spTgt spid="8"/>
                                        </p:tgtEl>
                                        <p:attrNameLst>
                                          <p:attrName>style.visibility</p:attrName>
                                        </p:attrNameLst>
                                      </p:cBhvr>
                                      <p:to>
                                        <p:strVal val="visible"/>
                                      </p:to>
                                    </p:set>
                                    <p:anim calcmode="lin" valueType="num">
                                      <p:cBhvr>
                                        <p:cTn id="46" dur="1000" fill="hold"/>
                                        <p:tgtEl>
                                          <p:spTgt spid="8"/>
                                        </p:tgtEl>
                                        <p:attrNameLst>
                                          <p:attrName>ppt_w</p:attrName>
                                        </p:attrNameLst>
                                      </p:cBhvr>
                                      <p:tavLst>
                                        <p:tav tm="0">
                                          <p:val>
                                            <p:fltVal val="0"/>
                                          </p:val>
                                        </p:tav>
                                        <p:tav tm="100000">
                                          <p:val>
                                            <p:strVal val="#ppt_w"/>
                                          </p:val>
                                        </p:tav>
                                      </p:tavLst>
                                    </p:anim>
                                    <p:anim calcmode="lin" valueType="num">
                                      <p:cBhvr>
                                        <p:cTn id="47" dur="1000" fill="hold"/>
                                        <p:tgtEl>
                                          <p:spTgt spid="8"/>
                                        </p:tgtEl>
                                        <p:attrNameLst>
                                          <p:attrName>ppt_h</p:attrName>
                                        </p:attrNameLst>
                                      </p:cBhvr>
                                      <p:tavLst>
                                        <p:tav tm="0">
                                          <p:val>
                                            <p:fltVal val="0"/>
                                          </p:val>
                                        </p:tav>
                                        <p:tav tm="100000">
                                          <p:val>
                                            <p:strVal val="#ppt_h"/>
                                          </p:val>
                                        </p:tav>
                                      </p:tavLst>
                                    </p:anim>
                                    <p:anim calcmode="lin" valueType="num">
                                      <p:cBhvr>
                                        <p:cTn id="48" dur="1000" fill="hold"/>
                                        <p:tgtEl>
                                          <p:spTgt spid="8"/>
                                        </p:tgtEl>
                                        <p:attrNameLst>
                                          <p:attrName>style.rotation</p:attrName>
                                        </p:attrNameLst>
                                      </p:cBhvr>
                                      <p:tavLst>
                                        <p:tav tm="0">
                                          <p:val>
                                            <p:fltVal val="90"/>
                                          </p:val>
                                        </p:tav>
                                        <p:tav tm="100000">
                                          <p:val>
                                            <p:fltVal val="0"/>
                                          </p:val>
                                        </p:tav>
                                      </p:tavLst>
                                    </p:anim>
                                    <p:animEffect transition="in" filter="fade">
                                      <p:cBhvr>
                                        <p:cTn id="49"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50" restart="whenNotActive" fill="hold" evtFilter="cancelBubble" nodeType="interactiveSeq">
                <p:stCondLst>
                  <p:cond evt="onClick" delay="0">
                    <p:tgtEl>
                      <p:spTgt spid="3"/>
                    </p:tgtEl>
                  </p:cond>
                </p:stCondLst>
                <p:endSync evt="end" delay="0">
                  <p:rtn val="all"/>
                </p:endSync>
                <p:childTnLst>
                  <p:par>
                    <p:cTn id="51" fill="hold">
                      <p:stCondLst>
                        <p:cond delay="0"/>
                      </p:stCondLst>
                      <p:childTnLst>
                        <p:par>
                          <p:cTn id="52" fill="hold">
                            <p:stCondLst>
                              <p:cond delay="0"/>
                            </p:stCondLst>
                            <p:childTnLst>
                              <p:par>
                                <p:cTn id="53" presetID="10" presetClass="exit" presetSubtype="0" fill="hold" grpId="1" nodeType="afterEffect">
                                  <p:stCondLst>
                                    <p:cond delay="0"/>
                                  </p:stCondLst>
                                  <p:childTnLst>
                                    <p:animEffect transition="out" filter="fade">
                                      <p:cBhvr>
                                        <p:cTn id="54" dur="500"/>
                                        <p:tgtEl>
                                          <p:spTgt spid="3">
                                            <p:txEl>
                                              <p:pRg st="0" end="0"/>
                                            </p:txEl>
                                          </p:spTgt>
                                        </p:tgtEl>
                                      </p:cBhvr>
                                    </p:animEffect>
                                    <p:set>
                                      <p:cBhvr>
                                        <p:cTn id="55" dur="1" fill="hold">
                                          <p:stCondLst>
                                            <p:cond delay="499"/>
                                          </p:stCondLst>
                                        </p:cTn>
                                        <p:tgtEl>
                                          <p:spTgt spid="3">
                                            <p:txEl>
                                              <p:pRg st="0" end="0"/>
                                            </p:txEl>
                                          </p:spTgt>
                                        </p:tgtEl>
                                        <p:attrNameLst>
                                          <p:attrName>style.visibility</p:attrName>
                                        </p:attrNameLst>
                                      </p:cBhvr>
                                      <p:to>
                                        <p:strVal val="hidden"/>
                                      </p:to>
                                    </p:set>
                                  </p:childTnLst>
                                </p:cTn>
                              </p:par>
                            </p:childTnLst>
                          </p:cTn>
                        </p:par>
                        <p:par>
                          <p:cTn id="56" fill="hold">
                            <p:stCondLst>
                              <p:cond delay="500"/>
                            </p:stCondLst>
                            <p:childTnLst>
                              <p:par>
                                <p:cTn id="57" presetID="10" presetClass="exit" presetSubtype="0" fill="hold" grpId="1" nodeType="afterEffect">
                                  <p:stCondLst>
                                    <p:cond delay="0"/>
                                  </p:stCondLst>
                                  <p:childTnLst>
                                    <p:animEffect transition="out" filter="fade">
                                      <p:cBhvr>
                                        <p:cTn id="58" dur="500"/>
                                        <p:tgtEl>
                                          <p:spTgt spid="3">
                                            <p:txEl>
                                              <p:pRg st="1" end="1"/>
                                            </p:txEl>
                                          </p:spTgt>
                                        </p:tgtEl>
                                      </p:cBhvr>
                                    </p:animEffect>
                                    <p:set>
                                      <p:cBhvr>
                                        <p:cTn id="59" dur="1" fill="hold">
                                          <p:stCondLst>
                                            <p:cond delay="499"/>
                                          </p:stCondLst>
                                        </p:cTn>
                                        <p:tgtEl>
                                          <p:spTgt spid="3">
                                            <p:txEl>
                                              <p:pRg st="1" end="1"/>
                                            </p:txEl>
                                          </p:spTgt>
                                        </p:tgtEl>
                                        <p:attrNameLst>
                                          <p:attrName>style.visibility</p:attrName>
                                        </p:attrNameLst>
                                      </p:cBhvr>
                                      <p:to>
                                        <p:strVal val="hidden"/>
                                      </p:to>
                                    </p:set>
                                  </p:childTnLst>
                                </p:cTn>
                              </p:par>
                            </p:childTnLst>
                          </p:cTn>
                        </p:par>
                        <p:par>
                          <p:cTn id="60" fill="hold">
                            <p:stCondLst>
                              <p:cond delay="1000"/>
                            </p:stCondLst>
                            <p:childTnLst>
                              <p:par>
                                <p:cTn id="61" presetID="10" presetClass="exit" presetSubtype="0" fill="hold" grpId="1" nodeType="afterEffect">
                                  <p:stCondLst>
                                    <p:cond delay="0"/>
                                  </p:stCondLst>
                                  <p:childTnLst>
                                    <p:animEffect transition="out" filter="fade">
                                      <p:cBhvr>
                                        <p:cTn id="62" dur="500"/>
                                        <p:tgtEl>
                                          <p:spTgt spid="3">
                                            <p:txEl>
                                              <p:pRg st="2" end="2"/>
                                            </p:txEl>
                                          </p:spTgt>
                                        </p:tgtEl>
                                      </p:cBhvr>
                                    </p:animEffect>
                                    <p:set>
                                      <p:cBhvr>
                                        <p:cTn id="63" dur="1" fill="hold">
                                          <p:stCondLst>
                                            <p:cond delay="499"/>
                                          </p:stCondLst>
                                        </p:cTn>
                                        <p:tgtEl>
                                          <p:spTgt spid="3">
                                            <p:txEl>
                                              <p:pRg st="2" end="2"/>
                                            </p:txEl>
                                          </p:spTgt>
                                        </p:tgtEl>
                                        <p:attrNameLst>
                                          <p:attrName>style.visibility</p:attrName>
                                        </p:attrNameLst>
                                      </p:cBhvr>
                                      <p:to>
                                        <p:strVal val="hidden"/>
                                      </p:to>
                                    </p:set>
                                  </p:childTnLst>
                                </p:cTn>
                              </p:par>
                            </p:childTnLst>
                          </p:cTn>
                        </p:par>
                      </p:childTnLst>
                    </p:cTn>
                  </p:par>
                </p:childTnLst>
              </p:cTn>
              <p:nextCondLst>
                <p:cond evt="onClick" delay="0">
                  <p:tgtEl>
                    <p:spTgt spid="3"/>
                  </p:tgtEl>
                </p:cond>
              </p:nextCondLst>
            </p:seq>
            <p:seq concurrent="1" nextAc="seek">
              <p:cTn id="64" restart="whenNotActive" fill="hold" evtFilter="cancelBubble" nodeType="interactiveSeq">
                <p:stCondLst>
                  <p:cond evt="onClick" delay="0">
                    <p:tgtEl>
                      <p:spTgt spid="5"/>
                    </p:tgtEl>
                  </p:cond>
                </p:stCondLst>
                <p:endSync evt="end" delay="0">
                  <p:rtn val="all"/>
                </p:endSync>
                <p:childTnLst>
                  <p:par>
                    <p:cTn id="65" fill="hold">
                      <p:stCondLst>
                        <p:cond delay="0"/>
                      </p:stCondLst>
                      <p:childTnLst>
                        <p:par>
                          <p:cTn id="66" fill="hold">
                            <p:stCondLst>
                              <p:cond delay="0"/>
                            </p:stCondLst>
                            <p:childTnLst>
                              <p:par>
                                <p:cTn id="67" presetID="1" presetClass="exit" presetSubtype="0" fill="hold" grpId="1" nodeType="clickEffect">
                                  <p:stCondLst>
                                    <p:cond delay="0"/>
                                  </p:stCondLst>
                                  <p:childTnLst>
                                    <p:set>
                                      <p:cBhvr>
                                        <p:cTn id="68" dur="1" fill="hold">
                                          <p:stCondLst>
                                            <p:cond delay="0"/>
                                          </p:stCondLst>
                                        </p:cTn>
                                        <p:tgtEl>
                                          <p:spTgt spid="5"/>
                                        </p:tgtEl>
                                        <p:attrNameLst>
                                          <p:attrName>style.visibility</p:attrName>
                                        </p:attrNameLst>
                                      </p:cBhvr>
                                      <p:to>
                                        <p:strVal val="hidden"/>
                                      </p:to>
                                    </p:set>
                                  </p:childTnLst>
                                </p:cTn>
                              </p:par>
                            </p:childTnLst>
                          </p:cTn>
                        </p:par>
                      </p:childTnLst>
                    </p:cTn>
                  </p:par>
                </p:childTnLst>
              </p:cTn>
              <p:nextCondLst>
                <p:cond evt="onClick" delay="0">
                  <p:tgtEl>
                    <p:spTgt spid="5"/>
                  </p:tgtEl>
                </p:cond>
              </p:nextCondLst>
            </p:seq>
            <p:seq concurrent="1" nextAc="seek">
              <p:cTn id="69" restart="whenNotActive" fill="hold" evtFilter="cancelBubble" nodeType="interactiveSeq">
                <p:stCondLst>
                  <p:cond evt="onClick" delay="0">
                    <p:tgtEl>
                      <p:spTgt spid="6"/>
                    </p:tgtEl>
                  </p:cond>
                </p:stCondLst>
                <p:endSync evt="end" delay="0">
                  <p:rtn val="all"/>
                </p:endSync>
                <p:childTnLst>
                  <p:par>
                    <p:cTn id="70" fill="hold">
                      <p:stCondLst>
                        <p:cond delay="0"/>
                      </p:stCondLst>
                      <p:childTnLst>
                        <p:par>
                          <p:cTn id="71" fill="hold">
                            <p:stCondLst>
                              <p:cond delay="0"/>
                            </p:stCondLst>
                            <p:childTnLst>
                              <p:par>
                                <p:cTn id="72" presetID="10" presetClass="exit" presetSubtype="0" fill="hold" grpId="1" nodeType="clickEffect">
                                  <p:stCondLst>
                                    <p:cond delay="0"/>
                                  </p:stCondLst>
                                  <p:childTnLst>
                                    <p:animEffect transition="out" filter="fade">
                                      <p:cBhvr>
                                        <p:cTn id="73" dur="500"/>
                                        <p:tgtEl>
                                          <p:spTgt spid="6"/>
                                        </p:tgtEl>
                                      </p:cBhvr>
                                    </p:animEffect>
                                    <p:set>
                                      <p:cBhvr>
                                        <p:cTn id="74" dur="1" fill="hold">
                                          <p:stCondLst>
                                            <p:cond delay="499"/>
                                          </p:stCondLst>
                                        </p:cTn>
                                        <p:tgtEl>
                                          <p:spTgt spid="6"/>
                                        </p:tgtEl>
                                        <p:attrNameLst>
                                          <p:attrName>style.visibility</p:attrName>
                                        </p:attrNameLst>
                                      </p:cBhvr>
                                      <p:to>
                                        <p:strVal val="hidden"/>
                                      </p:to>
                                    </p:set>
                                  </p:childTnLst>
                                </p:cTn>
                              </p:par>
                            </p:childTnLst>
                          </p:cTn>
                        </p:par>
                      </p:childTnLst>
                    </p:cTn>
                  </p:par>
                </p:childTnLst>
              </p:cTn>
              <p:nextCondLst>
                <p:cond evt="onClick" delay="0">
                  <p:tgtEl>
                    <p:spTgt spid="6"/>
                  </p:tgtEl>
                </p:cond>
              </p:nextCondLst>
            </p:seq>
            <p:seq concurrent="1" nextAc="seek">
              <p:cTn id="75" restart="whenNotActive" fill="hold" evtFilter="cancelBubble" nodeType="interactiveSeq">
                <p:stCondLst>
                  <p:cond evt="onClick" delay="0">
                    <p:tgtEl>
                      <p:spTgt spid="7"/>
                    </p:tgtEl>
                  </p:cond>
                </p:stCondLst>
                <p:endSync evt="end" delay="0">
                  <p:rtn val="all"/>
                </p:endSync>
                <p:childTnLst>
                  <p:par>
                    <p:cTn id="76" fill="hold">
                      <p:stCondLst>
                        <p:cond delay="0"/>
                      </p:stCondLst>
                      <p:childTnLst>
                        <p:par>
                          <p:cTn id="77" fill="hold">
                            <p:stCondLst>
                              <p:cond delay="0"/>
                            </p:stCondLst>
                            <p:childTnLst>
                              <p:par>
                                <p:cTn id="78" presetID="6" presetClass="exit" presetSubtype="32" fill="hold" grpId="1" nodeType="clickEffect">
                                  <p:stCondLst>
                                    <p:cond delay="0"/>
                                  </p:stCondLst>
                                  <p:childTnLst>
                                    <p:animEffect transition="out" filter="circle(out)">
                                      <p:cBhvr>
                                        <p:cTn id="79" dur="2000"/>
                                        <p:tgtEl>
                                          <p:spTgt spid="7"/>
                                        </p:tgtEl>
                                      </p:cBhvr>
                                    </p:animEffect>
                                    <p:set>
                                      <p:cBhvr>
                                        <p:cTn id="80" dur="1" fill="hold">
                                          <p:stCondLst>
                                            <p:cond delay="1999"/>
                                          </p:stCondLst>
                                        </p:cTn>
                                        <p:tgtEl>
                                          <p:spTgt spid="7"/>
                                        </p:tgtEl>
                                        <p:attrNameLst>
                                          <p:attrName>style.visibility</p:attrName>
                                        </p:attrNameLst>
                                      </p:cBhvr>
                                      <p:to>
                                        <p:strVal val="hidden"/>
                                      </p:to>
                                    </p:set>
                                  </p:childTnLst>
                                </p:cTn>
                              </p:par>
                            </p:childTnLst>
                          </p:cTn>
                        </p:par>
                      </p:childTnLst>
                    </p:cTn>
                  </p:par>
                </p:childTnLst>
              </p:cTn>
              <p:nextCondLst>
                <p:cond evt="onClick" delay="0">
                  <p:tgtEl>
                    <p:spTgt spid="7"/>
                  </p:tgtEl>
                </p:cond>
              </p:nextCondLst>
            </p:seq>
            <p:seq concurrent="1" nextAc="seek">
              <p:cTn id="81" restart="whenNotActive" fill="hold" evtFilter="cancelBubble" nodeType="interactiveSeq">
                <p:stCondLst>
                  <p:cond evt="onClick" delay="0">
                    <p:tgtEl>
                      <p:spTgt spid="8"/>
                    </p:tgtEl>
                  </p:cond>
                </p:stCondLst>
                <p:endSync evt="end" delay="0">
                  <p:rtn val="all"/>
                </p:endSync>
                <p:childTnLst>
                  <p:par>
                    <p:cTn id="82" fill="hold">
                      <p:stCondLst>
                        <p:cond delay="0"/>
                      </p:stCondLst>
                      <p:childTnLst>
                        <p:par>
                          <p:cTn id="83" fill="hold">
                            <p:stCondLst>
                              <p:cond delay="0"/>
                            </p:stCondLst>
                            <p:childTnLst>
                              <p:par>
                                <p:cTn id="84" presetID="21" presetClass="exit" presetSubtype="1" fill="hold" grpId="1" nodeType="clickEffect">
                                  <p:stCondLst>
                                    <p:cond delay="0"/>
                                  </p:stCondLst>
                                  <p:childTnLst>
                                    <p:animEffect transition="out" filter="wheel(1)">
                                      <p:cBhvr>
                                        <p:cTn id="85" dur="2000"/>
                                        <p:tgtEl>
                                          <p:spTgt spid="8"/>
                                        </p:tgtEl>
                                      </p:cBhvr>
                                    </p:animEffect>
                                    <p:set>
                                      <p:cBhvr>
                                        <p:cTn id="86" dur="1" fill="hold">
                                          <p:stCondLst>
                                            <p:cond delay="1999"/>
                                          </p:stCondLst>
                                        </p:cTn>
                                        <p:tgtEl>
                                          <p:spTgt spid="8"/>
                                        </p:tgtEl>
                                        <p:attrNameLst>
                                          <p:attrName>style.visibility</p:attrName>
                                        </p:attrNameLst>
                                      </p:cBhvr>
                                      <p:to>
                                        <p:strVal val="hidden"/>
                                      </p:to>
                                    </p:set>
                                  </p:childTnLst>
                                </p:cTn>
                              </p:par>
                            </p:childTnLst>
                          </p:cTn>
                        </p:par>
                      </p:childTnLst>
                    </p:cTn>
                  </p:par>
                </p:childTnLst>
              </p:cTn>
              <p:nextCondLst>
                <p:cond evt="onClick" delay="0">
                  <p:tgtEl>
                    <p:spTgt spid="8"/>
                  </p:tgtEl>
                </p:cond>
              </p:nextCondLst>
            </p:seq>
          </p:childTnLst>
        </p:cTn>
      </p:par>
    </p:tnLst>
    <p:bldLst>
      <p:bldP spid="2" grpId="0"/>
      <p:bldP spid="3" grpId="0" build="p"/>
      <p:bldP spid="3" grpId="1" uiExpand="1" build="p"/>
      <p:bldP spid="5" grpId="0"/>
      <p:bldP spid="5" grpId="1"/>
      <p:bldP spid="6" grpId="0"/>
      <p:bldP spid="6" grpId="1"/>
      <p:bldP spid="7" grpId="0"/>
      <p:bldP spid="7" grpId="1"/>
      <p:bldP spid="8" grpId="0"/>
      <p:bldP spid="8"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0" y="220579"/>
            <a:ext cx="10018713" cy="1752599"/>
          </a:xfrm>
        </p:spPr>
        <p:txBody>
          <a:bodyPr>
            <a:normAutofit/>
          </a:bodyPr>
          <a:lstStyle/>
          <a:p>
            <a:r>
              <a:rPr lang="en-US" sz="4400" b="1" dirty="0" smtClean="0">
                <a:latin typeface="Calibri" panose="020F0502020204030204" pitchFamily="34" charset="0"/>
                <a:cs typeface="Calibri" panose="020F0502020204030204" pitchFamily="34" charset="0"/>
              </a:rPr>
              <a:t>CH</a:t>
            </a:r>
            <a:r>
              <a:rPr lang="vi-VN" sz="4400" b="1" dirty="0" smtClean="0">
                <a:latin typeface="Calibri" panose="020F0502020204030204" pitchFamily="34" charset="0"/>
                <a:cs typeface="Calibri" panose="020F0502020204030204" pitchFamily="34" charset="0"/>
              </a:rPr>
              <a:t>ƯƠN</a:t>
            </a:r>
            <a:r>
              <a:rPr lang="en-US" sz="4400" b="1" dirty="0">
                <a:latin typeface="Calibri" panose="020F0502020204030204" pitchFamily="34" charset="0"/>
                <a:cs typeface="Calibri" panose="020F0502020204030204" pitchFamily="34" charset="0"/>
              </a:rPr>
              <a:t>G 2: BÀI TOÁN</a:t>
            </a:r>
          </a:p>
        </p:txBody>
      </p:sp>
      <p:sp>
        <p:nvSpPr>
          <p:cNvPr id="3" name="Content Placeholder 2"/>
          <p:cNvSpPr>
            <a:spLocks noGrp="1"/>
          </p:cNvSpPr>
          <p:nvPr>
            <p:ph idx="1"/>
          </p:nvPr>
        </p:nvSpPr>
        <p:spPr>
          <a:xfrm>
            <a:off x="1821194" y="1973178"/>
            <a:ext cx="10018713" cy="3124201"/>
          </a:xfrm>
        </p:spPr>
        <p:txBody>
          <a:bodyPr>
            <a:normAutofit/>
          </a:bodyPr>
          <a:lstStyle/>
          <a:p>
            <a:pPr>
              <a:buFont typeface="Wingdings" panose="05000000000000000000" pitchFamily="2" charset="2"/>
              <a:buChar char="Ø"/>
            </a:pPr>
            <a:r>
              <a:rPr lang="en-US" sz="2800" dirty="0">
                <a:latin typeface="Calibri" panose="020F0502020204030204" pitchFamily="34" charset="0"/>
                <a:cs typeface="Calibri" panose="020F0502020204030204" pitchFamily="34" charset="0"/>
              </a:rPr>
              <a:t>GIỚI THIÊU VỀ BÀI </a:t>
            </a:r>
            <a:r>
              <a:rPr lang="en-US" sz="2800" dirty="0" smtClean="0">
                <a:latin typeface="Calibri" panose="020F0502020204030204" pitchFamily="34" charset="0"/>
                <a:cs typeface="Calibri" panose="020F0502020204030204" pitchFamily="34" charset="0"/>
              </a:rPr>
              <a:t>TOÁN</a:t>
            </a:r>
          </a:p>
          <a:p>
            <a:pPr>
              <a:buFont typeface="Wingdings" panose="05000000000000000000" pitchFamily="2" charset="2"/>
              <a:buChar char="Ø"/>
            </a:pPr>
            <a:r>
              <a:rPr lang="en-US" sz="2800" dirty="0">
                <a:latin typeface="Calibri" panose="020F0502020204030204" pitchFamily="34" charset="0"/>
                <a:cs typeface="Calibri" panose="020F0502020204030204" pitchFamily="34" charset="0"/>
              </a:rPr>
              <a:t>MÔ TẢ VÀ CÀI ĐẶT GIẢI THUẬT CHO BÀI </a:t>
            </a:r>
            <a:r>
              <a:rPr lang="en-US" sz="2800" dirty="0" smtClean="0">
                <a:latin typeface="Calibri" panose="020F0502020204030204" pitchFamily="34" charset="0"/>
                <a:cs typeface="Calibri" panose="020F0502020204030204" pitchFamily="34" charset="0"/>
              </a:rPr>
              <a:t>TOÁN</a:t>
            </a:r>
          </a:p>
          <a:p>
            <a:pPr>
              <a:buFont typeface="Wingdings" panose="05000000000000000000" pitchFamily="2" charset="2"/>
              <a:buChar char="Ø"/>
            </a:pPr>
            <a:r>
              <a:rPr lang="en-US" sz="2800" dirty="0" smtClean="0">
                <a:latin typeface="Calibri" panose="020F0502020204030204" pitchFamily="34" charset="0"/>
                <a:cs typeface="Calibri" panose="020F0502020204030204" pitchFamily="34" charset="0"/>
              </a:rPr>
              <a:t>H</a:t>
            </a:r>
            <a:r>
              <a:rPr lang="vi-VN" sz="2800" dirty="0" smtClean="0">
                <a:latin typeface="Calibri" panose="020F0502020204030204" pitchFamily="34" charset="0"/>
                <a:cs typeface="Calibri" panose="020F0502020204030204" pitchFamily="34" charset="0"/>
              </a:rPr>
              <a:t>ƯỚNG</a:t>
            </a:r>
            <a:r>
              <a:rPr lang="en-US" sz="2800" dirty="0">
                <a:latin typeface="Calibri" panose="020F0502020204030204" pitchFamily="34" charset="0"/>
                <a:cs typeface="Calibri" panose="020F0502020204030204" pitchFamily="34" charset="0"/>
              </a:rPr>
              <a:t> DẪN SỬ </a:t>
            </a:r>
            <a:r>
              <a:rPr lang="en-US" sz="2800" dirty="0" smtClean="0">
                <a:latin typeface="Calibri" panose="020F0502020204030204" pitchFamily="34" charset="0"/>
                <a:cs typeface="Calibri" panose="020F0502020204030204" pitchFamily="34" charset="0"/>
              </a:rPr>
              <a:t>DỤNG</a:t>
            </a:r>
            <a:endParaRPr lang="en-US" sz="2800" dirty="0">
              <a:latin typeface="Calibri" panose="020F0502020204030204" pitchFamily="34" charset="0"/>
              <a:cs typeface="Calibri" panose="020F0502020204030204" pitchFamily="34" charset="0"/>
            </a:endParaRPr>
          </a:p>
        </p:txBody>
      </p:sp>
      <p:sp>
        <p:nvSpPr>
          <p:cNvPr id="6" name="Rectangle 5"/>
          <p:cNvSpPr/>
          <p:nvPr/>
        </p:nvSpPr>
        <p:spPr>
          <a:xfrm>
            <a:off x="8566484" y="5372650"/>
            <a:ext cx="3625516" cy="1477328"/>
          </a:xfrm>
          <a:prstGeom prst="rect">
            <a:avLst/>
          </a:prstGeom>
        </p:spPr>
        <p:txBody>
          <a:bodyPr wrap="square">
            <a:spAutoFit/>
          </a:bodyPr>
          <a:lstStyle/>
          <a:p>
            <a:r>
              <a:rPr lang="en-US" b="0" dirty="0" smtClean="0">
                <a:solidFill>
                  <a:srgbClr val="0000FF"/>
                </a:solidFill>
                <a:effectLst/>
                <a:latin typeface="Consolas" panose="020B0609020204030204" pitchFamily="49" charset="0"/>
              </a:rPr>
              <a:t>#include </a:t>
            </a:r>
            <a:r>
              <a:rPr lang="en-US" b="0" dirty="0" smtClean="0">
                <a:solidFill>
                  <a:srgbClr val="A31515"/>
                </a:solidFill>
                <a:effectLst/>
                <a:latin typeface="Consolas" panose="020B0609020204030204" pitchFamily="49" charset="0"/>
              </a:rPr>
              <a:t>&lt;</a:t>
            </a:r>
            <a:r>
              <a:rPr lang="en-US" b="0" dirty="0" err="1" smtClean="0">
                <a:solidFill>
                  <a:srgbClr val="A31515"/>
                </a:solidFill>
                <a:effectLst/>
                <a:latin typeface="Consolas" panose="020B0609020204030204" pitchFamily="49" charset="0"/>
              </a:rPr>
              <a:t>stdio.h</a:t>
            </a:r>
            <a:r>
              <a:rPr lang="en-US" b="0" dirty="0" smtClean="0">
                <a:solidFill>
                  <a:srgbClr val="A31515"/>
                </a:solidFill>
                <a:effectLst/>
                <a:latin typeface="Consolas" panose="020B0609020204030204" pitchFamily="49" charset="0"/>
              </a:rPr>
              <a:t>&gt;</a:t>
            </a:r>
            <a:endParaRPr lang="en-US" b="0" dirty="0" smtClean="0">
              <a:solidFill>
                <a:srgbClr val="000000"/>
              </a:solidFill>
              <a:effectLst/>
              <a:latin typeface="Consolas" panose="020B0609020204030204" pitchFamily="49" charset="0"/>
            </a:endParaRPr>
          </a:p>
          <a:p>
            <a:r>
              <a:rPr lang="en-US" b="0" dirty="0" err="1" smtClean="0">
                <a:solidFill>
                  <a:srgbClr val="0000FF"/>
                </a:solidFill>
                <a:effectLst/>
                <a:latin typeface="Consolas" panose="020B0609020204030204" pitchFamily="49" charset="0"/>
              </a:rPr>
              <a:t>int</a:t>
            </a:r>
            <a:r>
              <a:rPr lang="en-US" b="0" dirty="0" smtClean="0">
                <a:solidFill>
                  <a:srgbClr val="000000"/>
                </a:solidFill>
                <a:effectLst/>
                <a:latin typeface="Consolas" panose="020B0609020204030204" pitchFamily="49" charset="0"/>
              </a:rPr>
              <a:t> main(){</a:t>
            </a:r>
          </a:p>
          <a:p>
            <a:r>
              <a:rPr lang="en-US" b="0" dirty="0" smtClean="0">
                <a:solidFill>
                  <a:srgbClr val="000000"/>
                </a:solidFill>
                <a:effectLst/>
                <a:latin typeface="Consolas" panose="020B0609020204030204" pitchFamily="49" charset="0"/>
              </a:rPr>
              <a:t>    </a:t>
            </a:r>
            <a:r>
              <a:rPr lang="en-US" b="0" dirty="0" err="1" smtClean="0">
                <a:solidFill>
                  <a:srgbClr val="000000"/>
                </a:solidFill>
                <a:effectLst/>
                <a:latin typeface="Consolas" panose="020B0609020204030204" pitchFamily="49" charset="0"/>
              </a:rPr>
              <a:t>printf</a:t>
            </a:r>
            <a:r>
              <a:rPr lang="en-US" b="0" dirty="0" smtClean="0">
                <a:solidFill>
                  <a:srgbClr val="000000"/>
                </a:solidFill>
                <a:effectLst/>
                <a:latin typeface="Consolas" panose="020B0609020204030204" pitchFamily="49" charset="0"/>
              </a:rPr>
              <a:t>(</a:t>
            </a:r>
            <a:r>
              <a:rPr lang="en-US" b="0" dirty="0" smtClean="0">
                <a:solidFill>
                  <a:srgbClr val="A31515"/>
                </a:solidFill>
                <a:effectLst/>
                <a:latin typeface="Consolas" panose="020B0609020204030204" pitchFamily="49" charset="0"/>
              </a:rPr>
              <a:t>"Hello World!"</a:t>
            </a:r>
            <a:r>
              <a:rPr lang="en-US" b="0" dirty="0" smtClean="0">
                <a:solidFill>
                  <a:srgbClr val="000000"/>
                </a:solidFill>
                <a:effectLst/>
                <a:latin typeface="Consolas" panose="020B0609020204030204" pitchFamily="49" charset="0"/>
              </a:rPr>
              <a:t>);</a:t>
            </a:r>
          </a:p>
          <a:p>
            <a:r>
              <a:rPr lang="en-US" b="0" dirty="0" smtClean="0">
                <a:solidFill>
                  <a:srgbClr val="0000FF"/>
                </a:solidFill>
                <a:effectLst/>
                <a:latin typeface="Consolas" panose="020B0609020204030204" pitchFamily="49" charset="0"/>
              </a:rPr>
              <a:t>return</a:t>
            </a:r>
            <a:r>
              <a:rPr lang="en-US" b="0" dirty="0" smtClean="0">
                <a:solidFill>
                  <a:srgbClr val="000000"/>
                </a:solidFill>
                <a:effectLst/>
                <a:latin typeface="Consolas" panose="020B0609020204030204" pitchFamily="49" charset="0"/>
              </a:rPr>
              <a:t> </a:t>
            </a:r>
            <a:r>
              <a:rPr lang="en-US" b="0" dirty="0" smtClean="0">
                <a:solidFill>
                  <a:srgbClr val="098658"/>
                </a:solidFill>
                <a:effectLst/>
                <a:latin typeface="Consolas" panose="020B0609020204030204" pitchFamily="49" charset="0"/>
              </a:rPr>
              <a:t>0</a:t>
            </a:r>
            <a:r>
              <a:rPr lang="en-US" b="0" dirty="0" smtClean="0">
                <a:solidFill>
                  <a:srgbClr val="000000"/>
                </a:solidFill>
                <a:effectLst/>
                <a:latin typeface="Consolas" panose="020B0609020204030204" pitchFamily="49" charset="0"/>
              </a:rPr>
              <a:t>;</a:t>
            </a:r>
          </a:p>
          <a:p>
            <a:r>
              <a:rPr lang="en-US" b="0" dirty="0" smtClean="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5528521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0"/>
            <a:ext cx="10018713" cy="1752599"/>
          </a:xfrm>
        </p:spPr>
        <p:txBody>
          <a:bodyPr/>
          <a:lstStyle/>
          <a:p>
            <a:pPr algn="just"/>
            <a:r>
              <a:rPr lang="en-US" b="1" dirty="0" smtClean="0">
                <a:latin typeface="Calibri" panose="020F0502020204030204" pitchFamily="34" charset="0"/>
                <a:cs typeface="Calibri" panose="020F0502020204030204" pitchFamily="34" charset="0"/>
              </a:rPr>
              <a:t>GIỚI THIỆU VỀ BÀI TOÁN</a:t>
            </a:r>
            <a:endParaRPr lang="en-US" b="1"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1676814" y="761998"/>
            <a:ext cx="10018713" cy="3124201"/>
          </a:xfrm>
        </p:spPr>
        <p:txBody>
          <a:bodyPr>
            <a:normAutofit/>
          </a:bodyPr>
          <a:lstStyle/>
          <a:p>
            <a:pPr marL="0" indent="0">
              <a:buNone/>
            </a:pPr>
            <a:r>
              <a:rPr lang="en-US" sz="3200" dirty="0" err="1" smtClean="0">
                <a:latin typeface="Calibri" panose="020F0502020204030204" pitchFamily="34" charset="0"/>
                <a:cs typeface="Calibri" panose="020F0502020204030204" pitchFamily="34" charset="0"/>
              </a:rPr>
              <a:t>Dựa</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trên</a:t>
            </a:r>
            <a:r>
              <a:rPr lang="en-US" sz="3200" dirty="0" smtClean="0">
                <a:latin typeface="Calibri" panose="020F0502020204030204" pitchFamily="34" charset="0"/>
                <a:cs typeface="Calibri" panose="020F0502020204030204" pitchFamily="34" charset="0"/>
              </a:rPr>
              <a:t> ý t</a:t>
            </a:r>
            <a:r>
              <a:rPr lang="vi-VN" sz="3200" dirty="0" smtClean="0">
                <a:latin typeface="Calibri" panose="020F0502020204030204" pitchFamily="34" charset="0"/>
                <a:cs typeface="Calibri" panose="020F0502020204030204" pitchFamily="34" charset="0"/>
              </a:rPr>
              <a:t>ưởng</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khiến</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việc</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nhập</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xuất</a:t>
            </a:r>
            <a:r>
              <a:rPr lang="en-US" sz="3200" dirty="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tìm</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kiếm</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tr</a:t>
            </a:r>
            <a:r>
              <a:rPr lang="vi-VN" sz="3200" dirty="0" smtClean="0">
                <a:latin typeface="Calibri" panose="020F0502020204030204" pitchFamily="34" charset="0"/>
                <a:cs typeface="Calibri" panose="020F0502020204030204" pitchFamily="34" charset="0"/>
              </a:rPr>
              <a:t>ở</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nên</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tiện</a:t>
            </a:r>
            <a:r>
              <a:rPr lang="en-US" sz="3200" dirty="0" smtClean="0">
                <a:latin typeface="Calibri" panose="020F0502020204030204" pitchFamily="34" charset="0"/>
                <a:cs typeface="Calibri" panose="020F0502020204030204" pitchFamily="34" charset="0"/>
              </a:rPr>
              <a:t> l</a:t>
            </a:r>
            <a:r>
              <a:rPr lang="vi-VN" sz="3200" dirty="0" smtClean="0">
                <a:latin typeface="Calibri" panose="020F0502020204030204" pitchFamily="34" charset="0"/>
                <a:cs typeface="Calibri" panose="020F0502020204030204" pitchFamily="34" charset="0"/>
              </a:rPr>
              <a:t>ợi</a:t>
            </a:r>
            <a:r>
              <a:rPr lang="en-US" sz="3200" dirty="0" smtClean="0">
                <a:latin typeface="Calibri" panose="020F0502020204030204" pitchFamily="34" charset="0"/>
                <a:cs typeface="Calibri" panose="020F0502020204030204" pitchFamily="34" charset="0"/>
              </a:rPr>
              <a:t> h</a:t>
            </a:r>
            <a:r>
              <a:rPr lang="vi-VN" sz="3200" dirty="0" smtClean="0">
                <a:latin typeface="Calibri" panose="020F0502020204030204" pitchFamily="34" charset="0"/>
                <a:cs typeface="Calibri" panose="020F0502020204030204" pitchFamily="34" charset="0"/>
              </a:rPr>
              <a:t>ơ</a:t>
            </a:r>
            <a:r>
              <a:rPr lang="en-US" sz="3200" dirty="0">
                <a:latin typeface="Calibri" panose="020F0502020204030204" pitchFamily="34" charset="0"/>
                <a:cs typeface="Calibri" panose="020F0502020204030204" pitchFamily="34" charset="0"/>
              </a:rPr>
              <a:t>n, </a:t>
            </a:r>
            <a:r>
              <a:rPr lang="en-US" sz="3200" dirty="0" err="1" smtClean="0">
                <a:latin typeface="Calibri" panose="020F0502020204030204" pitchFamily="34" charset="0"/>
                <a:cs typeface="Calibri" panose="020F0502020204030204" pitchFamily="34" charset="0"/>
              </a:rPr>
              <a:t>hấp</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dẫn</a:t>
            </a:r>
            <a:r>
              <a:rPr lang="en-US" sz="3200" dirty="0" smtClean="0">
                <a:latin typeface="Calibri" panose="020F0502020204030204" pitchFamily="34" charset="0"/>
                <a:cs typeface="Calibri" panose="020F0502020204030204" pitchFamily="34" charset="0"/>
              </a:rPr>
              <a:t> h</a:t>
            </a:r>
            <a:r>
              <a:rPr lang="vi-VN" sz="3200" dirty="0" smtClean="0">
                <a:latin typeface="Calibri" panose="020F0502020204030204" pitchFamily="34" charset="0"/>
                <a:cs typeface="Calibri" panose="020F0502020204030204" pitchFamily="34" charset="0"/>
              </a:rPr>
              <a:t>ơ</a:t>
            </a:r>
            <a:r>
              <a:rPr lang="en-US" sz="3200" dirty="0" smtClean="0">
                <a:latin typeface="Calibri" panose="020F0502020204030204" pitchFamily="34" charset="0"/>
                <a:cs typeface="Calibri" panose="020F0502020204030204" pitchFamily="34" charset="0"/>
              </a:rPr>
              <a:t>n </a:t>
            </a:r>
            <a:r>
              <a:rPr lang="en-US" sz="3200" dirty="0" err="1" smtClean="0">
                <a:latin typeface="Calibri" panose="020F0502020204030204" pitchFamily="34" charset="0"/>
                <a:cs typeface="Calibri" panose="020F0502020204030204" pitchFamily="34" charset="0"/>
              </a:rPr>
              <a:t>nh</a:t>
            </a:r>
            <a:r>
              <a:rPr lang="vi-VN" sz="3200" dirty="0" smtClean="0">
                <a:latin typeface="Calibri" panose="020F0502020204030204" pitchFamily="34" charset="0"/>
                <a:cs typeface="Calibri" panose="020F0502020204030204" pitchFamily="34" charset="0"/>
              </a:rPr>
              <a:t>ững</a:t>
            </a:r>
            <a:r>
              <a:rPr lang="en-US" sz="3200" dirty="0" smtClean="0">
                <a:latin typeface="Calibri" panose="020F0502020204030204" pitchFamily="34" charset="0"/>
                <a:cs typeface="Calibri" panose="020F0502020204030204" pitchFamily="34" charset="0"/>
              </a:rPr>
              <a:t> t</a:t>
            </a:r>
            <a:r>
              <a:rPr lang="vi-VN" sz="3200" dirty="0" smtClean="0">
                <a:latin typeface="Calibri" panose="020F0502020204030204" pitchFamily="34" charset="0"/>
                <a:cs typeface="Calibri" panose="020F0502020204030204" pitchFamily="34" charset="0"/>
              </a:rPr>
              <a:t>ờ</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tạp</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chí</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nhàm</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chán</a:t>
            </a:r>
            <a:r>
              <a:rPr lang="en-US" sz="3200" dirty="0" smtClean="0">
                <a:latin typeface="Calibri" panose="020F0502020204030204" pitchFamily="34" charset="0"/>
                <a:cs typeface="Calibri" panose="020F0502020204030204" pitchFamily="34" charset="0"/>
              </a:rPr>
              <a:t>, t</a:t>
            </a:r>
            <a:r>
              <a:rPr lang="vi-VN" sz="3200" dirty="0" smtClean="0">
                <a:latin typeface="Calibri" panose="020F0502020204030204" pitchFamily="34" charset="0"/>
                <a:cs typeface="Calibri" panose="020F0502020204030204" pitchFamily="34" charset="0"/>
              </a:rPr>
              <a:t>ừ</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đó</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chúng</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em</a:t>
            </a:r>
            <a:r>
              <a:rPr lang="en-US" sz="3200" dirty="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xây</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dựng</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nên</a:t>
            </a:r>
            <a:r>
              <a:rPr lang="en-US" sz="3200" dirty="0" smtClean="0">
                <a:latin typeface="Calibri" panose="020F0502020204030204" pitchFamily="34" charset="0"/>
                <a:cs typeface="Calibri" panose="020F0502020204030204" pitchFamily="34" charset="0"/>
              </a:rPr>
              <a:t> c</a:t>
            </a:r>
            <a:r>
              <a:rPr lang="vi-VN" sz="3200" dirty="0" smtClean="0">
                <a:latin typeface="Calibri" panose="020F0502020204030204" pitchFamily="34" charset="0"/>
                <a:cs typeface="Calibri" panose="020F0502020204030204" pitchFamily="34" charset="0"/>
              </a:rPr>
              <a:t>hương</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trình</a:t>
            </a:r>
            <a:r>
              <a:rPr lang="en-US" sz="3200" dirty="0" smtClean="0">
                <a:latin typeface="Calibri" panose="020F0502020204030204" pitchFamily="34" charset="0"/>
                <a:cs typeface="Calibri" panose="020F0502020204030204" pitchFamily="34" charset="0"/>
              </a:rPr>
              <a:t> n</a:t>
            </a:r>
            <a:r>
              <a:rPr lang="vi-VN" sz="3200" dirty="0" smtClean="0">
                <a:latin typeface="Calibri" panose="020F0502020204030204" pitchFamily="34" charset="0"/>
                <a:cs typeface="Calibri" panose="020F0502020204030204" pitchFamily="34" charset="0"/>
              </a:rPr>
              <a:t>h</a:t>
            </a:r>
            <a:r>
              <a:rPr lang="en-US" sz="3200" dirty="0" err="1" smtClean="0">
                <a:latin typeface="Calibri" panose="020F0502020204030204" pitchFamily="34" charset="0"/>
                <a:cs typeface="Calibri" panose="020F0502020204030204" pitchFamily="34" charset="0"/>
              </a:rPr>
              <a:t>ập</a:t>
            </a:r>
            <a:r>
              <a:rPr lang="en-US" sz="3200" dirty="0" smtClean="0">
                <a:latin typeface="Calibri" panose="020F0502020204030204" pitchFamily="34" charset="0"/>
                <a:cs typeface="Calibri" panose="020F0502020204030204" pitchFamily="34" charset="0"/>
              </a:rPr>
              <a:t> x</a:t>
            </a:r>
            <a:r>
              <a:rPr lang="vi-VN" sz="3200" dirty="0" smtClean="0">
                <a:latin typeface="Calibri" panose="020F0502020204030204" pitchFamily="34" charset="0"/>
                <a:cs typeface="Calibri" panose="020F0502020204030204" pitchFamily="34" charset="0"/>
              </a:rPr>
              <a:t>u</a:t>
            </a:r>
            <a:r>
              <a:rPr lang="en-US" sz="3200" dirty="0" err="1" smtClean="0">
                <a:latin typeface="Calibri" panose="020F0502020204030204" pitchFamily="34" charset="0"/>
                <a:cs typeface="Calibri" panose="020F0502020204030204" pitchFamily="34" charset="0"/>
              </a:rPr>
              <a:t>ất</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thành</a:t>
            </a:r>
            <a:r>
              <a:rPr lang="en-US" sz="3200" dirty="0" smtClean="0">
                <a:latin typeface="Calibri" panose="020F0502020204030204" pitchFamily="34" charset="0"/>
                <a:cs typeface="Calibri" panose="020F0502020204030204" pitchFamily="34" charset="0"/>
              </a:rPr>
              <a:t> </a:t>
            </a:r>
            <a:r>
              <a:rPr lang="en-US" sz="3200" dirty="0" err="1" smtClean="0">
                <a:latin typeface="Calibri" panose="020F0502020204030204" pitchFamily="34" charset="0"/>
                <a:cs typeface="Calibri" panose="020F0502020204030204" pitchFamily="34" charset="0"/>
              </a:rPr>
              <a:t>phố</a:t>
            </a:r>
            <a:r>
              <a:rPr lang="en-US" sz="3200" dirty="0" smtClean="0">
                <a:latin typeface="Calibri" panose="020F0502020204030204" pitchFamily="34" charset="0"/>
                <a:cs typeface="Calibri" panose="020F0502020204030204" pitchFamily="34" charset="0"/>
              </a:rPr>
              <a:t>.</a:t>
            </a:r>
            <a:endParaRPr lang="en-US" sz="3200" dirty="0">
              <a:latin typeface="Calibri" panose="020F0502020204030204" pitchFamily="34" charset="0"/>
              <a:cs typeface="Calibri" panose="020F0502020204030204" pitchFamily="34" charset="0"/>
            </a:endParaRPr>
          </a:p>
        </p:txBody>
      </p:sp>
      <p:pic>
        <p:nvPicPr>
          <p:cNvPr id="4" name="Picture 3"/>
          <p:cNvPicPr>
            <a:picLocks noChangeAspect="1"/>
          </p:cNvPicPr>
          <p:nvPr/>
        </p:nvPicPr>
        <p:blipFill>
          <a:blip r:embed="rId2"/>
          <a:stretch>
            <a:fillRect/>
          </a:stretch>
        </p:blipFill>
        <p:spPr>
          <a:xfrm>
            <a:off x="3246090" y="3449054"/>
            <a:ext cx="7501117" cy="3057386"/>
          </a:xfrm>
          <a:prstGeom prst="rect">
            <a:avLst/>
          </a:prstGeom>
        </p:spPr>
      </p:pic>
    </p:spTree>
    <p:extLst>
      <p:ext uri="{BB962C8B-B14F-4D97-AF65-F5344CB8AC3E}">
        <p14:creationId xmlns:p14="http://schemas.microsoft.com/office/powerpoint/2010/main" val="84318028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20142" y="0"/>
            <a:ext cx="10018713" cy="1752599"/>
          </a:xfrm>
        </p:spPr>
        <p:txBody>
          <a:bodyPr>
            <a:noAutofit/>
          </a:bodyPr>
          <a:lstStyle/>
          <a:p>
            <a:r>
              <a:rPr lang="en-US" b="1" dirty="0" smtClean="0">
                <a:latin typeface="Calibri" panose="020F0502020204030204" pitchFamily="34" charset="0"/>
                <a:cs typeface="Calibri" panose="020F0502020204030204" pitchFamily="34" charset="0"/>
              </a:rPr>
              <a:t>MÔ TẢ VÀ CÀI ĐẶT GIẢI THUẬT CHO BÀI TOÁN</a:t>
            </a:r>
            <a:br>
              <a:rPr lang="en-US" b="1" dirty="0" smtClean="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
        <p:nvSpPr>
          <p:cNvPr id="3" name="Content Placeholder 2"/>
          <p:cNvSpPr>
            <a:spLocks noGrp="1"/>
          </p:cNvSpPr>
          <p:nvPr>
            <p:ph idx="1"/>
          </p:nvPr>
        </p:nvSpPr>
        <p:spPr>
          <a:xfrm>
            <a:off x="2334541" y="1223209"/>
            <a:ext cx="6622580" cy="529390"/>
          </a:xfrm>
        </p:spPr>
        <p:txBody>
          <a:bodyPr vert="horz" lIns="91440" tIns="45720" rIns="91440" bIns="45720" rtlCol="0" anchor="b">
            <a:noAutofit/>
          </a:bodyPr>
          <a:lstStyle/>
          <a:p>
            <a:pPr>
              <a:spcBef>
                <a:spcPct val="0"/>
              </a:spcBef>
              <a:buNone/>
            </a:pPr>
            <a:r>
              <a:rPr lang="en-US" sz="3200" dirty="0">
                <a:solidFill>
                  <a:schemeClr val="tx2"/>
                </a:solidFill>
                <a:latin typeface="+mj-lt"/>
                <a:ea typeface="+mj-ea"/>
                <a:cs typeface="+mj-cs"/>
              </a:rPr>
              <a:t>S</a:t>
            </a:r>
            <a:r>
              <a:rPr lang="vi-VN" sz="3200" dirty="0">
                <a:solidFill>
                  <a:schemeClr val="tx2"/>
                </a:solidFill>
                <a:latin typeface="+mj-lt"/>
                <a:ea typeface="+mj-ea"/>
                <a:cs typeface="+mj-cs"/>
              </a:rPr>
              <a:t>ử dụng </a:t>
            </a:r>
            <a:r>
              <a:rPr lang="vi-VN" sz="3200" dirty="0" smtClean="0">
                <a:solidFill>
                  <a:schemeClr val="tx2"/>
                </a:solidFill>
                <a:latin typeface="+mj-lt"/>
                <a:ea typeface="+mj-ea"/>
                <a:cs typeface="+mj-cs"/>
              </a:rPr>
              <a:t>hàm struct</a:t>
            </a:r>
            <a:endParaRPr lang="en-US" sz="3200" dirty="0">
              <a:solidFill>
                <a:schemeClr val="tx2"/>
              </a:solidFill>
              <a:latin typeface="+mj-lt"/>
              <a:ea typeface="+mj-ea"/>
              <a:cs typeface="+mj-cs"/>
            </a:endParaRPr>
          </a:p>
        </p:txBody>
      </p:sp>
      <p:sp>
        <p:nvSpPr>
          <p:cNvPr id="6" name="Rectangle 5"/>
          <p:cNvSpPr/>
          <p:nvPr/>
        </p:nvSpPr>
        <p:spPr>
          <a:xfrm>
            <a:off x="2719552" y="1973181"/>
            <a:ext cx="7643647" cy="3785652"/>
          </a:xfrm>
          <a:prstGeom prst="rect">
            <a:avLst/>
          </a:prstGeom>
        </p:spPr>
        <p:txBody>
          <a:bodyPr wrap="square">
            <a:spAutoFit/>
          </a:bodyPr>
          <a:lstStyle/>
          <a:p>
            <a:r>
              <a:rPr lang="en-US" sz="2400" b="0" dirty="0" err="1" smtClean="0">
                <a:solidFill>
                  <a:srgbClr val="0000FF"/>
                </a:solidFill>
                <a:effectLst/>
                <a:latin typeface="Consolas" panose="020B0609020204030204" pitchFamily="49" charset="0"/>
              </a:rPr>
              <a:t>struct</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city_st</a:t>
            </a:r>
            <a:r>
              <a:rPr lang="en-US" sz="2400" b="0" dirty="0" smtClean="0">
                <a:solidFill>
                  <a:srgbClr val="000000"/>
                </a:solidFill>
                <a:effectLst/>
                <a:latin typeface="Consolas" panose="020B0609020204030204" pitchFamily="49" charset="0"/>
              </a:rPr>
              <a:t>;</a:t>
            </a:r>
          </a:p>
          <a:p>
            <a:r>
              <a:rPr lang="en-US" sz="2400" b="0" dirty="0" smtClean="0">
                <a:solidFill>
                  <a:srgbClr val="0000FF"/>
                </a:solidFill>
                <a:effectLst/>
                <a:latin typeface="Consolas" panose="020B0609020204030204" pitchFamily="49" charset="0"/>
              </a:rPr>
              <a:t>void</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hienthiDSTP</a:t>
            </a:r>
            <a:r>
              <a:rPr lang="en-US" sz="2400" b="0" dirty="0" smtClean="0">
                <a:solidFill>
                  <a:srgbClr val="000000"/>
                </a:solidFill>
                <a:effectLst/>
                <a:latin typeface="Consolas" panose="020B0609020204030204" pitchFamily="49" charset="0"/>
              </a:rPr>
              <a:t>(</a:t>
            </a:r>
            <a:r>
              <a:rPr lang="en-US" sz="2400" b="0" dirty="0" err="1" smtClean="0">
                <a:solidFill>
                  <a:srgbClr val="0000FF"/>
                </a:solidFill>
                <a:effectLst/>
                <a:latin typeface="Consolas" panose="020B0609020204030204" pitchFamily="49" charset="0"/>
              </a:rPr>
              <a:t>struct</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city_st</a:t>
            </a:r>
            <a:r>
              <a:rPr lang="en-US" sz="2400" b="0" dirty="0" smtClean="0">
                <a:solidFill>
                  <a:srgbClr val="0000FF"/>
                </a:solidFill>
                <a:effectLst/>
                <a:latin typeface="Consolas" panose="020B0609020204030204" pitchFamily="49" charset="0"/>
              </a:rPr>
              <a:t>*</a:t>
            </a:r>
            <a:r>
              <a:rPr lang="en-US" sz="2400" b="0" dirty="0" smtClean="0">
                <a:solidFill>
                  <a:srgbClr val="000000"/>
                </a:solidFill>
                <a:effectLst/>
                <a:latin typeface="Consolas" panose="020B0609020204030204" pitchFamily="49" charset="0"/>
              </a:rPr>
              <a:t>, </a:t>
            </a:r>
            <a:r>
              <a:rPr lang="en-US" sz="2400" b="0" dirty="0" err="1" smtClean="0">
                <a:solidFill>
                  <a:srgbClr val="0000FF"/>
                </a:solidFill>
                <a:effectLst/>
                <a:latin typeface="Consolas" panose="020B0609020204030204" pitchFamily="49" charset="0"/>
              </a:rPr>
              <a:t>int</a:t>
            </a:r>
            <a:r>
              <a:rPr lang="en-US" sz="2400" b="0" dirty="0" smtClean="0">
                <a:solidFill>
                  <a:srgbClr val="000000"/>
                </a:solidFill>
                <a:effectLst/>
                <a:latin typeface="Consolas" panose="020B0609020204030204" pitchFamily="49" charset="0"/>
              </a:rPr>
              <a:t> n);</a:t>
            </a:r>
          </a:p>
          <a:p>
            <a:r>
              <a:rPr lang="en-US" sz="2400" b="0" dirty="0" smtClean="0">
                <a:solidFill>
                  <a:srgbClr val="0000FF"/>
                </a:solidFill>
                <a:effectLst/>
                <a:latin typeface="Consolas" panose="020B0609020204030204" pitchFamily="49" charset="0"/>
              </a:rPr>
              <a:t>void</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hienthitheoCot</a:t>
            </a:r>
            <a:r>
              <a:rPr lang="en-US" sz="2400" b="0" dirty="0" smtClean="0">
                <a:solidFill>
                  <a:srgbClr val="000000"/>
                </a:solidFill>
                <a:effectLst/>
                <a:latin typeface="Consolas" panose="020B0609020204030204" pitchFamily="49" charset="0"/>
              </a:rPr>
              <a:t>();</a:t>
            </a:r>
          </a:p>
          <a:p>
            <a:r>
              <a:rPr lang="en-US" sz="2400" b="0" dirty="0" smtClean="0">
                <a:solidFill>
                  <a:srgbClr val="000000"/>
                </a:solidFill>
                <a:effectLst/>
                <a:latin typeface="Consolas" panose="020B0609020204030204" pitchFamily="49" charset="0"/>
              </a:rPr>
              <a:t/>
            </a:r>
            <a:br>
              <a:rPr lang="en-US" sz="2400" b="0" dirty="0" smtClean="0">
                <a:solidFill>
                  <a:srgbClr val="000000"/>
                </a:solidFill>
                <a:effectLst/>
                <a:latin typeface="Consolas" panose="020B0609020204030204" pitchFamily="49" charset="0"/>
              </a:rPr>
            </a:br>
            <a:r>
              <a:rPr lang="en-US" sz="2400" b="0" dirty="0" smtClean="0">
                <a:solidFill>
                  <a:srgbClr val="000000"/>
                </a:solidFill>
                <a:effectLst/>
                <a:latin typeface="Consolas" panose="020B0609020204030204" pitchFamily="49" charset="0"/>
              </a:rPr>
              <a:t>    </a:t>
            </a:r>
            <a:r>
              <a:rPr lang="en-US" sz="2400" b="0" dirty="0" err="1" smtClean="0">
                <a:solidFill>
                  <a:srgbClr val="0000FF"/>
                </a:solidFill>
                <a:effectLst/>
                <a:latin typeface="Consolas" panose="020B0609020204030204" pitchFamily="49" charset="0"/>
              </a:rPr>
              <a:t>struct</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city_st</a:t>
            </a:r>
            <a:endParaRPr lang="en-US" sz="2400" b="0" dirty="0" smtClean="0">
              <a:solidFill>
                <a:srgbClr val="000000"/>
              </a:solidFill>
              <a:effectLst/>
              <a:latin typeface="Consolas" panose="020B0609020204030204" pitchFamily="49" charset="0"/>
            </a:endParaRPr>
          </a:p>
          <a:p>
            <a:r>
              <a:rPr lang="en-US" sz="2400" b="0" dirty="0" smtClean="0">
                <a:solidFill>
                  <a:srgbClr val="000000"/>
                </a:solidFill>
                <a:effectLst/>
                <a:latin typeface="Consolas" panose="020B0609020204030204" pitchFamily="49" charset="0"/>
              </a:rPr>
              <a:t>      {</a:t>
            </a:r>
          </a:p>
          <a:p>
            <a:r>
              <a:rPr lang="en-US" sz="2400" b="0" dirty="0" smtClean="0">
                <a:solidFill>
                  <a:srgbClr val="000000"/>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char</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city_nm</a:t>
            </a:r>
            <a:r>
              <a:rPr lang="en-US" sz="2400" b="0" dirty="0" smtClean="0">
                <a:solidFill>
                  <a:srgbClr val="000000"/>
                </a:solidFill>
                <a:effectLst/>
                <a:latin typeface="Consolas" panose="020B0609020204030204" pitchFamily="49" charset="0"/>
              </a:rPr>
              <a:t>[</a:t>
            </a:r>
            <a:r>
              <a:rPr lang="en-US" sz="2400" b="0" dirty="0" smtClean="0">
                <a:solidFill>
                  <a:srgbClr val="098658"/>
                </a:solidFill>
                <a:effectLst/>
                <a:latin typeface="Consolas" panose="020B0609020204030204" pitchFamily="49" charset="0"/>
              </a:rPr>
              <a:t>30</a:t>
            </a:r>
            <a:r>
              <a:rPr lang="en-US" sz="2400" b="0" dirty="0" smtClean="0">
                <a:solidFill>
                  <a:srgbClr val="000000"/>
                </a:solidFill>
                <a:effectLst/>
                <a:latin typeface="Consolas" panose="020B0609020204030204" pitchFamily="49" charset="0"/>
              </a:rPr>
              <a:t>];</a:t>
            </a:r>
          </a:p>
          <a:p>
            <a:r>
              <a:rPr lang="en-US" sz="2400" b="0" dirty="0" smtClean="0">
                <a:solidFill>
                  <a:srgbClr val="000000"/>
                </a:solidFill>
                <a:effectLst/>
                <a:latin typeface="Consolas" panose="020B0609020204030204" pitchFamily="49" charset="0"/>
              </a:rPr>
              <a:t>          </a:t>
            </a:r>
            <a:r>
              <a:rPr lang="en-US" sz="2400" b="0" dirty="0" smtClean="0">
                <a:solidFill>
                  <a:srgbClr val="0000FF"/>
                </a:solidFill>
                <a:effectLst/>
                <a:latin typeface="Consolas" panose="020B0609020204030204" pitchFamily="49" charset="0"/>
              </a:rPr>
              <a:t>char</a:t>
            </a:r>
            <a:r>
              <a:rPr lang="en-US" sz="2400" b="0" dirty="0" smtClean="0">
                <a:solidFill>
                  <a:srgbClr val="000000"/>
                </a:solidFill>
                <a:effectLst/>
                <a:latin typeface="Consolas" panose="020B0609020204030204" pitchFamily="49" charset="0"/>
              </a:rPr>
              <a:t> country[</a:t>
            </a:r>
            <a:r>
              <a:rPr lang="en-US" sz="2400" b="0" dirty="0" smtClean="0">
                <a:solidFill>
                  <a:srgbClr val="098658"/>
                </a:solidFill>
                <a:effectLst/>
                <a:latin typeface="Consolas" panose="020B0609020204030204" pitchFamily="49" charset="0"/>
              </a:rPr>
              <a:t>30</a:t>
            </a:r>
            <a:r>
              <a:rPr lang="en-US" sz="2400" b="0" dirty="0" smtClean="0">
                <a:solidFill>
                  <a:srgbClr val="000000"/>
                </a:solidFill>
                <a:effectLst/>
                <a:latin typeface="Consolas" panose="020B0609020204030204" pitchFamily="49" charset="0"/>
              </a:rPr>
              <a:t>];</a:t>
            </a:r>
          </a:p>
          <a:p>
            <a:r>
              <a:rPr lang="en-US" sz="2400" b="0" dirty="0" smtClean="0">
                <a:solidFill>
                  <a:srgbClr val="000000"/>
                </a:solidFill>
                <a:effectLst/>
                <a:latin typeface="Consolas" panose="020B0609020204030204" pitchFamily="49" charset="0"/>
              </a:rPr>
              <a:t>          </a:t>
            </a:r>
            <a:r>
              <a:rPr lang="en-US" sz="2400" b="0" dirty="0" err="1" smtClean="0">
                <a:solidFill>
                  <a:srgbClr val="0000FF"/>
                </a:solidFill>
                <a:effectLst/>
                <a:latin typeface="Consolas" panose="020B0609020204030204" pitchFamily="49" charset="0"/>
              </a:rPr>
              <a:t>int</a:t>
            </a:r>
            <a:r>
              <a:rPr lang="en-US" sz="2400" b="0" dirty="0" smtClean="0">
                <a:solidFill>
                  <a:srgbClr val="000000"/>
                </a:solidFill>
                <a:effectLst/>
                <a:latin typeface="Consolas" panose="020B0609020204030204" pitchFamily="49" charset="0"/>
              </a:rPr>
              <a:t> </a:t>
            </a:r>
            <a:r>
              <a:rPr lang="en-US" sz="2400" b="0" dirty="0" err="1" smtClean="0">
                <a:solidFill>
                  <a:srgbClr val="000000"/>
                </a:solidFill>
                <a:effectLst/>
                <a:latin typeface="Consolas" panose="020B0609020204030204" pitchFamily="49" charset="0"/>
              </a:rPr>
              <a:t>year,Stt</a:t>
            </a:r>
            <a:r>
              <a:rPr lang="en-US" sz="2400" b="0" dirty="0" smtClean="0">
                <a:solidFill>
                  <a:srgbClr val="000000"/>
                </a:solidFill>
                <a:effectLst/>
                <a:latin typeface="Consolas" panose="020B0609020204030204" pitchFamily="49" charset="0"/>
              </a:rPr>
              <a:t>;</a:t>
            </a:r>
          </a:p>
          <a:p>
            <a:r>
              <a:rPr lang="en-US" sz="2400" b="0" dirty="0" smtClean="0">
                <a:solidFill>
                  <a:srgbClr val="000000"/>
                </a:solidFill>
                <a:effectLst/>
                <a:latin typeface="Consolas" panose="020B0609020204030204" pitchFamily="49" charset="0"/>
              </a:rPr>
              <a:t>      };           </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012636861"/>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80563" y="217331"/>
            <a:ext cx="7691774" cy="769441"/>
          </a:xfrm>
          <a:prstGeom prst="rect">
            <a:avLst/>
          </a:prstGeom>
          <a:noFill/>
        </p:spPr>
        <p:txBody>
          <a:bodyPr wrap="square" rtlCol="0">
            <a:spAutoFit/>
          </a:bodyPr>
          <a:lstStyle/>
          <a:p>
            <a:r>
              <a:rPr lang="en-US" sz="4400" b="1" dirty="0" smtClean="0"/>
              <a:t>S</a:t>
            </a:r>
            <a:r>
              <a:rPr lang="vi-VN" sz="4400" b="1" dirty="0" smtClean="0"/>
              <a:t>Ử</a:t>
            </a:r>
            <a:r>
              <a:rPr lang="en-US" sz="4400" b="1" dirty="0" smtClean="0"/>
              <a:t> DỤNG HÀM VOID (VÍ DỤ)</a:t>
            </a:r>
            <a:endParaRPr lang="en-US" sz="4400" b="1" dirty="0"/>
          </a:p>
        </p:txBody>
      </p:sp>
      <p:sp>
        <p:nvSpPr>
          <p:cNvPr id="5" name="Rectangle 4"/>
          <p:cNvSpPr/>
          <p:nvPr/>
        </p:nvSpPr>
        <p:spPr>
          <a:xfrm>
            <a:off x="886534" y="1941460"/>
            <a:ext cx="10647740" cy="3477875"/>
          </a:xfrm>
          <a:prstGeom prst="rect">
            <a:avLst/>
          </a:prstGeom>
        </p:spPr>
        <p:txBody>
          <a:bodyPr wrap="square">
            <a:spAutoFit/>
          </a:bodyPr>
          <a:lstStyle/>
          <a:p>
            <a:r>
              <a:rPr lang="en-US" sz="2000" b="0" dirty="0" smtClean="0">
                <a:solidFill>
                  <a:srgbClr val="000000"/>
                </a:solidFill>
                <a:effectLst/>
                <a:latin typeface="Consolas" panose="020B0609020204030204" pitchFamily="49" charset="0"/>
              </a:rPr>
              <a:t>    </a:t>
            </a:r>
            <a:r>
              <a:rPr lang="en-US" sz="2000" b="0" dirty="0" smtClean="0">
                <a:solidFill>
                  <a:srgbClr val="0000FF"/>
                </a:solidFill>
                <a:effectLst/>
                <a:latin typeface="Consolas" panose="020B0609020204030204" pitchFamily="49" charset="0"/>
              </a:rPr>
              <a:t>void</a:t>
            </a:r>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XuatN</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city_st</a:t>
            </a:r>
            <a:r>
              <a:rPr lang="en-US" sz="2000" b="0" dirty="0" smtClean="0">
                <a:solidFill>
                  <a:srgbClr val="000000"/>
                </a:solidFill>
                <a:effectLst/>
                <a:latin typeface="Consolas" panose="020B0609020204030204" pitchFamily="49" charset="0"/>
              </a:rPr>
              <a:t> fc[],</a:t>
            </a:r>
            <a:r>
              <a:rPr lang="en-US" sz="2000" b="0" dirty="0" err="1" smtClean="0">
                <a:solidFill>
                  <a:srgbClr val="0000FF"/>
                </a:solidFill>
                <a:effectLst/>
                <a:latin typeface="Consolas" panose="020B0609020204030204" pitchFamily="49" charset="0"/>
              </a:rPr>
              <a:t>int</a:t>
            </a:r>
            <a:r>
              <a:rPr lang="en-US" sz="2000" b="0" dirty="0" smtClean="0">
                <a:solidFill>
                  <a:srgbClr val="000000"/>
                </a:solidFill>
                <a:effectLst/>
                <a:latin typeface="Consolas" panose="020B0609020204030204" pitchFamily="49" charset="0"/>
              </a:rPr>
              <a:t> n)</a:t>
            </a:r>
          </a:p>
          <a:p>
            <a:r>
              <a:rPr lang="en-US" sz="2000" b="0" dirty="0" smtClean="0">
                <a:solidFill>
                  <a:srgbClr val="000000"/>
                </a:solidFill>
                <a:effectLst/>
                <a:latin typeface="Consolas" panose="020B0609020204030204" pitchFamily="49" charset="0"/>
              </a:rPr>
              <a:t>    {</a:t>
            </a:r>
          </a:p>
          <a:p>
            <a:r>
              <a:rPr lang="en-US" sz="2000" b="0" dirty="0" smtClean="0">
                <a:solidFill>
                  <a:srgbClr val="000000"/>
                </a:solidFill>
                <a:effectLst/>
                <a:latin typeface="Consolas" panose="020B0609020204030204" pitchFamily="49" charset="0"/>
              </a:rPr>
              <a:t>            </a:t>
            </a:r>
            <a:r>
              <a:rPr lang="en-US" sz="2000" b="0" dirty="0" smtClean="0">
                <a:solidFill>
                  <a:srgbClr val="0000FF"/>
                </a:solidFill>
                <a:effectLst/>
                <a:latin typeface="Consolas" panose="020B0609020204030204" pitchFamily="49" charset="0"/>
              </a:rPr>
              <a:t>for</a:t>
            </a:r>
            <a:r>
              <a:rPr lang="en-US" sz="2000" b="0" dirty="0" smtClean="0">
                <a:solidFill>
                  <a:srgbClr val="000000"/>
                </a:solidFill>
                <a:effectLst/>
                <a:latin typeface="Consolas" panose="020B0609020204030204" pitchFamily="49" charset="0"/>
              </a:rPr>
              <a:t>(</a:t>
            </a:r>
            <a:r>
              <a:rPr lang="en-US" sz="2000" b="0" dirty="0" err="1" smtClean="0">
                <a:solidFill>
                  <a:srgbClr val="0000FF"/>
                </a:solidFill>
                <a:effectLst/>
                <a:latin typeface="Consolas" panose="020B0609020204030204" pitchFamily="49" charset="0"/>
              </a:rPr>
              <a:t>int</a:t>
            </a:r>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a:t>
            </a:r>
            <a:r>
              <a:rPr lang="en-US" sz="2000" b="0" dirty="0" smtClean="0">
                <a:solidFill>
                  <a:srgbClr val="098658"/>
                </a:solidFill>
                <a:effectLst/>
                <a:latin typeface="Consolas" panose="020B0609020204030204" pitchFamily="49" charset="0"/>
              </a:rPr>
              <a:t>0</a:t>
            </a:r>
            <a:r>
              <a:rPr lang="en-US" sz="2000" b="0" dirty="0" smtClean="0">
                <a:solidFill>
                  <a:srgbClr val="000000"/>
                </a:solidFill>
                <a:effectLst/>
                <a:latin typeface="Consolas" panose="020B0609020204030204" pitchFamily="49" charset="0"/>
              </a:rPr>
              <a:t>;i&lt;</a:t>
            </a:r>
            <a:r>
              <a:rPr lang="en-US" sz="2000" b="0" dirty="0" err="1" smtClean="0">
                <a:solidFill>
                  <a:srgbClr val="000000"/>
                </a:solidFill>
                <a:effectLst/>
                <a:latin typeface="Consolas" panose="020B0609020204030204" pitchFamily="49" charset="0"/>
              </a:rPr>
              <a:t>n;i</a:t>
            </a:r>
            <a:r>
              <a:rPr lang="en-US" sz="2000" b="0" dirty="0" smtClean="0">
                <a:solidFill>
                  <a:srgbClr val="000000"/>
                </a:solidFill>
                <a:effectLst/>
                <a:latin typeface="Consolas" panose="020B0609020204030204" pitchFamily="49" charset="0"/>
              </a:rPr>
              <a:t>++)</a:t>
            </a:r>
          </a:p>
          <a:p>
            <a:r>
              <a:rPr lang="en-US" sz="2000" b="0" dirty="0" smtClean="0">
                <a:solidFill>
                  <a:srgbClr val="000000"/>
                </a:solidFill>
                <a:effectLst/>
                <a:latin typeface="Consolas" panose="020B0609020204030204" pitchFamily="49" charset="0"/>
              </a:rPr>
              <a:t>           {</a:t>
            </a:r>
          </a:p>
          <a:p>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printf</a:t>
            </a:r>
            <a:r>
              <a:rPr lang="en-US" sz="2000" b="0" dirty="0" smtClean="0">
                <a:solidFill>
                  <a:srgbClr val="000000"/>
                </a:solidFill>
                <a:effectLst/>
                <a:latin typeface="Consolas" panose="020B0609020204030204" pitchFamily="49" charset="0"/>
              </a:rPr>
              <a:t>(</a:t>
            </a:r>
            <a:r>
              <a:rPr lang="en-US" sz="2000" b="0" dirty="0" smtClean="0">
                <a:solidFill>
                  <a:srgbClr val="A31515"/>
                </a:solidFill>
                <a:effectLst/>
                <a:latin typeface="Consolas" panose="020B0609020204030204" pitchFamily="49" charset="0"/>
              </a:rPr>
              <a:t>"Thong tin </a:t>
            </a:r>
            <a:r>
              <a:rPr lang="en-US" sz="2000" b="0" dirty="0" err="1" smtClean="0">
                <a:solidFill>
                  <a:srgbClr val="A31515"/>
                </a:solidFill>
                <a:effectLst/>
                <a:latin typeface="Consolas" panose="020B0609020204030204" pitchFamily="49" charset="0"/>
              </a:rPr>
              <a:t>thanh</a:t>
            </a:r>
            <a:r>
              <a:rPr lang="en-US" sz="2000" b="0" dirty="0" smtClean="0">
                <a:solidFill>
                  <a:srgbClr val="A31515"/>
                </a:solidFill>
                <a:effectLst/>
                <a:latin typeface="Consolas" panose="020B0609020204030204" pitchFamily="49" charset="0"/>
              </a:rPr>
              <a:t> pho </a:t>
            </a:r>
            <a:r>
              <a:rPr lang="en-US" sz="2000" b="0" dirty="0" err="1" smtClean="0">
                <a:solidFill>
                  <a:srgbClr val="A31515"/>
                </a:solidFill>
                <a:effectLst/>
                <a:latin typeface="Consolas" panose="020B0609020204030204" pitchFamily="49" charset="0"/>
              </a:rPr>
              <a:t>thu</a:t>
            </a:r>
            <a:r>
              <a:rPr lang="en-US" sz="2000" b="0" dirty="0" smtClean="0">
                <a:solidFill>
                  <a:srgbClr val="A31515"/>
                </a:solidFill>
                <a:effectLst/>
                <a:latin typeface="Consolas" panose="020B0609020204030204" pitchFamily="49" charset="0"/>
              </a:rPr>
              <a:t> %d :\n"</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a:t>
            </a:r>
          </a:p>
          <a:p>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printf</a:t>
            </a:r>
            <a:r>
              <a:rPr lang="en-US" sz="2000" b="0" dirty="0" smtClean="0">
                <a:solidFill>
                  <a:srgbClr val="000000"/>
                </a:solidFill>
                <a:effectLst/>
                <a:latin typeface="Consolas" panose="020B0609020204030204" pitchFamily="49" charset="0"/>
              </a:rPr>
              <a:t>(</a:t>
            </a:r>
            <a:r>
              <a:rPr lang="en-US" sz="2000" b="0" dirty="0" smtClean="0">
                <a:solidFill>
                  <a:srgbClr val="A31515"/>
                </a:solidFill>
                <a:effectLst/>
                <a:latin typeface="Consolas" panose="020B0609020204030204" pitchFamily="49" charset="0"/>
              </a:rPr>
              <a:t>"So </a:t>
            </a:r>
            <a:r>
              <a:rPr lang="en-US" sz="2000" b="0" dirty="0" err="1" smtClean="0">
                <a:solidFill>
                  <a:srgbClr val="A31515"/>
                </a:solidFill>
                <a:effectLst/>
                <a:latin typeface="Consolas" panose="020B0609020204030204" pitchFamily="49" charset="0"/>
              </a:rPr>
              <a:t>thu</a:t>
            </a:r>
            <a:r>
              <a:rPr lang="en-US" sz="2000" b="0" dirty="0" smtClean="0">
                <a:solidFill>
                  <a:srgbClr val="A31515"/>
                </a:solidFill>
                <a:effectLst/>
                <a:latin typeface="Consolas" panose="020B0609020204030204" pitchFamily="49" charset="0"/>
              </a:rPr>
              <a:t> </a:t>
            </a:r>
            <a:r>
              <a:rPr lang="en-US" sz="2000" b="0" dirty="0" err="1" smtClean="0">
                <a:solidFill>
                  <a:srgbClr val="A31515"/>
                </a:solidFill>
                <a:effectLst/>
                <a:latin typeface="Consolas" panose="020B0609020204030204" pitchFamily="49" charset="0"/>
              </a:rPr>
              <a:t>tu</a:t>
            </a:r>
            <a:r>
              <a:rPr lang="en-US" sz="2000" b="0" dirty="0" smtClean="0">
                <a:solidFill>
                  <a:srgbClr val="A31515"/>
                </a:solidFill>
                <a:effectLst/>
                <a:latin typeface="Consolas" panose="020B0609020204030204" pitchFamily="49" charset="0"/>
              </a:rPr>
              <a:t> </a:t>
            </a:r>
            <a:r>
              <a:rPr lang="en-US" sz="2000" b="0" dirty="0" err="1" smtClean="0">
                <a:solidFill>
                  <a:srgbClr val="A31515"/>
                </a:solidFill>
                <a:effectLst/>
                <a:latin typeface="Consolas" panose="020B0609020204030204" pitchFamily="49" charset="0"/>
              </a:rPr>
              <a:t>cua</a:t>
            </a:r>
            <a:r>
              <a:rPr lang="en-US" sz="2000" b="0" dirty="0" smtClean="0">
                <a:solidFill>
                  <a:srgbClr val="A31515"/>
                </a:solidFill>
                <a:effectLst/>
                <a:latin typeface="Consolas" panose="020B0609020204030204" pitchFamily="49" charset="0"/>
              </a:rPr>
              <a:t> </a:t>
            </a:r>
            <a:r>
              <a:rPr lang="en-US" sz="2000" b="0" dirty="0" err="1" smtClean="0">
                <a:solidFill>
                  <a:srgbClr val="A31515"/>
                </a:solidFill>
                <a:effectLst/>
                <a:latin typeface="Consolas" panose="020B0609020204030204" pitchFamily="49" charset="0"/>
              </a:rPr>
              <a:t>thanh</a:t>
            </a:r>
            <a:r>
              <a:rPr lang="en-US" sz="2000" b="0" dirty="0" smtClean="0">
                <a:solidFill>
                  <a:srgbClr val="A31515"/>
                </a:solidFill>
                <a:effectLst/>
                <a:latin typeface="Consolas" panose="020B0609020204030204" pitchFamily="49" charset="0"/>
              </a:rPr>
              <a:t> pho la %d\</a:t>
            </a:r>
            <a:r>
              <a:rPr lang="en-US" sz="2000" b="0" dirty="0" err="1" smtClean="0">
                <a:solidFill>
                  <a:srgbClr val="A31515"/>
                </a:solidFill>
                <a:effectLst/>
                <a:latin typeface="Consolas" panose="020B0609020204030204" pitchFamily="49" charset="0"/>
              </a:rPr>
              <a:t>n"</a:t>
            </a:r>
            <a:r>
              <a:rPr lang="en-US" sz="2000" b="0" dirty="0" err="1" smtClean="0">
                <a:solidFill>
                  <a:srgbClr val="000000"/>
                </a:solidFill>
                <a:effectLst/>
                <a:latin typeface="Consolas" panose="020B0609020204030204" pitchFamily="49" charset="0"/>
              </a:rPr>
              <a:t>,fc</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Stt</a:t>
            </a:r>
            <a:r>
              <a:rPr lang="en-US" sz="2000" b="0" dirty="0" smtClean="0">
                <a:solidFill>
                  <a:srgbClr val="000000"/>
                </a:solidFill>
                <a:effectLst/>
                <a:latin typeface="Consolas" panose="020B0609020204030204" pitchFamily="49" charset="0"/>
              </a:rPr>
              <a:t>);</a:t>
            </a:r>
          </a:p>
          <a:p>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printf</a:t>
            </a:r>
            <a:r>
              <a:rPr lang="en-US" sz="2000" b="0" dirty="0" smtClean="0">
                <a:solidFill>
                  <a:srgbClr val="000000"/>
                </a:solidFill>
                <a:effectLst/>
                <a:latin typeface="Consolas" panose="020B0609020204030204" pitchFamily="49" charset="0"/>
              </a:rPr>
              <a:t>(</a:t>
            </a:r>
            <a:r>
              <a:rPr lang="en-US" sz="2000" b="0" dirty="0" smtClean="0">
                <a:solidFill>
                  <a:srgbClr val="A31515"/>
                </a:solidFill>
                <a:effectLst/>
                <a:latin typeface="Consolas" panose="020B0609020204030204" pitchFamily="49" charset="0"/>
              </a:rPr>
              <a:t>"Ten </a:t>
            </a:r>
            <a:r>
              <a:rPr lang="en-US" sz="2000" b="0" dirty="0" err="1" smtClean="0">
                <a:solidFill>
                  <a:srgbClr val="A31515"/>
                </a:solidFill>
                <a:effectLst/>
                <a:latin typeface="Consolas" panose="020B0609020204030204" pitchFamily="49" charset="0"/>
              </a:rPr>
              <a:t>thanh</a:t>
            </a:r>
            <a:r>
              <a:rPr lang="en-US" sz="2000" b="0" dirty="0" smtClean="0">
                <a:solidFill>
                  <a:srgbClr val="A31515"/>
                </a:solidFill>
                <a:effectLst/>
                <a:latin typeface="Consolas" panose="020B0609020204030204" pitchFamily="49" charset="0"/>
              </a:rPr>
              <a:t> pho :%s\</a:t>
            </a:r>
            <a:r>
              <a:rPr lang="en-US" sz="2000" b="0" dirty="0" err="1" smtClean="0">
                <a:solidFill>
                  <a:srgbClr val="A31515"/>
                </a:solidFill>
                <a:effectLst/>
                <a:latin typeface="Consolas" panose="020B0609020204030204" pitchFamily="49" charset="0"/>
              </a:rPr>
              <a:t>n"</a:t>
            </a:r>
            <a:r>
              <a:rPr lang="en-US" sz="2000" b="0" dirty="0" err="1" smtClean="0">
                <a:solidFill>
                  <a:srgbClr val="000000"/>
                </a:solidFill>
                <a:effectLst/>
                <a:latin typeface="Consolas" panose="020B0609020204030204" pitchFamily="49" charset="0"/>
              </a:rPr>
              <a:t>,fc</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city_nm</a:t>
            </a:r>
            <a:r>
              <a:rPr lang="en-US" sz="2000" b="0" dirty="0" smtClean="0">
                <a:solidFill>
                  <a:srgbClr val="000000"/>
                </a:solidFill>
                <a:effectLst/>
                <a:latin typeface="Consolas" panose="020B0609020204030204" pitchFamily="49" charset="0"/>
              </a:rPr>
              <a:t>);</a:t>
            </a:r>
          </a:p>
          <a:p>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printf</a:t>
            </a:r>
            <a:r>
              <a:rPr lang="en-US" sz="2000" b="0" dirty="0" smtClean="0">
                <a:solidFill>
                  <a:srgbClr val="000000"/>
                </a:solidFill>
                <a:effectLst/>
                <a:latin typeface="Consolas" panose="020B0609020204030204" pitchFamily="49" charset="0"/>
              </a:rPr>
              <a:t>(</a:t>
            </a:r>
            <a:r>
              <a:rPr lang="en-US" sz="2000" b="0" dirty="0" smtClean="0">
                <a:solidFill>
                  <a:srgbClr val="A31515"/>
                </a:solidFill>
                <a:effectLst/>
                <a:latin typeface="Consolas" panose="020B0609020204030204" pitchFamily="49" charset="0"/>
              </a:rPr>
              <a:t>"</a:t>
            </a:r>
            <a:r>
              <a:rPr lang="en-US" sz="2000" b="0" dirty="0" err="1" smtClean="0">
                <a:solidFill>
                  <a:srgbClr val="A31515"/>
                </a:solidFill>
                <a:effectLst/>
                <a:latin typeface="Consolas" panose="020B0609020204030204" pitchFamily="49" charset="0"/>
              </a:rPr>
              <a:t>Quoc</a:t>
            </a:r>
            <a:r>
              <a:rPr lang="en-US" sz="2000" b="0" dirty="0" smtClean="0">
                <a:solidFill>
                  <a:srgbClr val="A31515"/>
                </a:solidFill>
                <a:effectLst/>
                <a:latin typeface="Consolas" panose="020B0609020204030204" pitchFamily="49" charset="0"/>
              </a:rPr>
              <a:t> </a:t>
            </a:r>
            <a:r>
              <a:rPr lang="en-US" sz="2000" b="0" dirty="0" err="1" smtClean="0">
                <a:solidFill>
                  <a:srgbClr val="A31515"/>
                </a:solidFill>
                <a:effectLst/>
                <a:latin typeface="Consolas" panose="020B0609020204030204" pitchFamily="49" charset="0"/>
              </a:rPr>
              <a:t>gia</a:t>
            </a:r>
            <a:r>
              <a:rPr lang="en-US" sz="2000" b="0" dirty="0" smtClean="0">
                <a:solidFill>
                  <a:srgbClr val="A31515"/>
                </a:solidFill>
                <a:effectLst/>
                <a:latin typeface="Consolas" panose="020B0609020204030204" pitchFamily="49" charset="0"/>
              </a:rPr>
              <a:t> :%s\</a:t>
            </a:r>
            <a:r>
              <a:rPr lang="en-US" sz="2000" b="0" dirty="0" err="1" smtClean="0">
                <a:solidFill>
                  <a:srgbClr val="A31515"/>
                </a:solidFill>
                <a:effectLst/>
                <a:latin typeface="Consolas" panose="020B0609020204030204" pitchFamily="49" charset="0"/>
              </a:rPr>
              <a:t>n"</a:t>
            </a:r>
            <a:r>
              <a:rPr lang="en-US" sz="2000" b="0" dirty="0" err="1" smtClean="0">
                <a:solidFill>
                  <a:srgbClr val="000000"/>
                </a:solidFill>
                <a:effectLst/>
                <a:latin typeface="Consolas" panose="020B0609020204030204" pitchFamily="49" charset="0"/>
              </a:rPr>
              <a:t>,fc</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].country);</a:t>
            </a:r>
          </a:p>
          <a:p>
            <a:r>
              <a:rPr lang="en-US" sz="2000" b="0" dirty="0" smtClean="0">
                <a:solidFill>
                  <a:srgbClr val="000000"/>
                </a:solidFill>
                <a:effectLst/>
                <a:latin typeface="Consolas" panose="020B0609020204030204" pitchFamily="49" charset="0"/>
              </a:rPr>
              <a:t>                </a:t>
            </a:r>
            <a:r>
              <a:rPr lang="en-US" sz="2000" b="0" dirty="0" err="1" smtClean="0">
                <a:solidFill>
                  <a:srgbClr val="000000"/>
                </a:solidFill>
                <a:effectLst/>
                <a:latin typeface="Consolas" panose="020B0609020204030204" pitchFamily="49" charset="0"/>
              </a:rPr>
              <a:t>printf</a:t>
            </a:r>
            <a:r>
              <a:rPr lang="en-US" sz="2000" b="0" dirty="0" smtClean="0">
                <a:solidFill>
                  <a:srgbClr val="000000"/>
                </a:solidFill>
                <a:effectLst/>
                <a:latin typeface="Consolas" panose="020B0609020204030204" pitchFamily="49" charset="0"/>
              </a:rPr>
              <a:t>(</a:t>
            </a:r>
            <a:r>
              <a:rPr lang="en-US" sz="2000" b="0" dirty="0" smtClean="0">
                <a:solidFill>
                  <a:srgbClr val="A31515"/>
                </a:solidFill>
                <a:effectLst/>
                <a:latin typeface="Consolas" panose="020B0609020204030204" pitchFamily="49" charset="0"/>
              </a:rPr>
              <a:t>"Nam :%d\</a:t>
            </a:r>
            <a:r>
              <a:rPr lang="en-US" sz="2000" b="0" dirty="0" err="1" smtClean="0">
                <a:solidFill>
                  <a:srgbClr val="A31515"/>
                </a:solidFill>
                <a:effectLst/>
                <a:latin typeface="Consolas" panose="020B0609020204030204" pitchFamily="49" charset="0"/>
              </a:rPr>
              <a:t>n"</a:t>
            </a:r>
            <a:r>
              <a:rPr lang="en-US" sz="2000" b="0" dirty="0" err="1" smtClean="0">
                <a:solidFill>
                  <a:srgbClr val="000000"/>
                </a:solidFill>
                <a:effectLst/>
                <a:latin typeface="Consolas" panose="020B0609020204030204" pitchFamily="49" charset="0"/>
              </a:rPr>
              <a:t>,fc</a:t>
            </a:r>
            <a:r>
              <a:rPr lang="en-US" sz="2000" b="0" dirty="0" smtClean="0">
                <a:solidFill>
                  <a:srgbClr val="000000"/>
                </a:solidFill>
                <a:effectLst/>
                <a:latin typeface="Consolas" panose="020B0609020204030204" pitchFamily="49" charset="0"/>
              </a:rPr>
              <a:t>[</a:t>
            </a:r>
            <a:r>
              <a:rPr lang="en-US" sz="2000" b="0" dirty="0" err="1" smtClean="0">
                <a:solidFill>
                  <a:srgbClr val="000000"/>
                </a:solidFill>
                <a:effectLst/>
                <a:latin typeface="Consolas" panose="020B0609020204030204" pitchFamily="49" charset="0"/>
              </a:rPr>
              <a:t>i</a:t>
            </a:r>
            <a:r>
              <a:rPr lang="en-US" sz="2000" b="0" dirty="0" smtClean="0">
                <a:solidFill>
                  <a:srgbClr val="000000"/>
                </a:solidFill>
                <a:effectLst/>
                <a:latin typeface="Consolas" panose="020B0609020204030204" pitchFamily="49" charset="0"/>
              </a:rPr>
              <a:t>].year);</a:t>
            </a:r>
          </a:p>
          <a:p>
            <a:r>
              <a:rPr lang="en-US" sz="2000" b="0" dirty="0" smtClean="0">
                <a:solidFill>
                  <a:srgbClr val="000000"/>
                </a:solidFill>
                <a:effectLst/>
                <a:latin typeface="Consolas" panose="020B0609020204030204" pitchFamily="49" charset="0"/>
              </a:rPr>
              <a:t>           }</a:t>
            </a:r>
          </a:p>
          <a:p>
            <a:r>
              <a:rPr lang="en-US" sz="2000" b="0" dirty="0" smtClean="0">
                <a:solidFill>
                  <a:srgbClr val="000000"/>
                </a:solidFill>
                <a:effectLst/>
                <a:latin typeface="Consolas" panose="020B0609020204030204" pitchFamily="49" charset="0"/>
              </a:rPr>
              <a:t>       }</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75755356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0320" y="-260685"/>
            <a:ext cx="10018713" cy="1752599"/>
          </a:xfrm>
        </p:spPr>
        <p:txBody>
          <a:bodyPr/>
          <a:lstStyle/>
          <a:p>
            <a:r>
              <a:rPr lang="en-US" b="1" dirty="0" smtClean="0">
                <a:latin typeface="Calibri" panose="020F0502020204030204" pitchFamily="34" charset="0"/>
                <a:cs typeface="Calibri" panose="020F0502020204030204" pitchFamily="34" charset="0"/>
              </a:rPr>
              <a:t>S</a:t>
            </a:r>
            <a:r>
              <a:rPr lang="vi-VN" b="1" dirty="0" smtClean="0">
                <a:latin typeface="Calibri" panose="020F0502020204030204" pitchFamily="34" charset="0"/>
                <a:cs typeface="Calibri" panose="020F0502020204030204" pitchFamily="34" charset="0"/>
              </a:rPr>
              <a:t>Ử</a:t>
            </a:r>
            <a:r>
              <a:rPr lang="en-US" b="1" dirty="0" smtClean="0">
                <a:latin typeface="Calibri" panose="020F0502020204030204" pitchFamily="34" charset="0"/>
                <a:cs typeface="Calibri" panose="020F0502020204030204" pitchFamily="34" charset="0"/>
              </a:rPr>
              <a:t> DỤNG HÀM ĐỌC/GHI FILE</a:t>
            </a:r>
            <a:endParaRPr lang="en-US" b="1" dirty="0">
              <a:latin typeface="Calibri" panose="020F0502020204030204" pitchFamily="34" charset="0"/>
              <a:cs typeface="Calibri" panose="020F0502020204030204" pitchFamily="34" charset="0"/>
            </a:endParaRPr>
          </a:p>
        </p:txBody>
      </p:sp>
      <p:sp>
        <p:nvSpPr>
          <p:cNvPr id="4" name="Rectangle 3"/>
          <p:cNvSpPr/>
          <p:nvPr/>
        </p:nvSpPr>
        <p:spPr>
          <a:xfrm>
            <a:off x="662362" y="3119696"/>
            <a:ext cx="11662610" cy="3539430"/>
          </a:xfrm>
          <a:prstGeom prst="rect">
            <a:avLst/>
          </a:prstGeom>
        </p:spPr>
        <p:txBody>
          <a:bodyPr wrap="square">
            <a:spAutoFit/>
          </a:bodyPr>
          <a:lstStyle/>
          <a:p>
            <a:r>
              <a:rPr lang="en-US" sz="1600" b="0" dirty="0" smtClean="0">
                <a:solidFill>
                  <a:srgbClr val="0000FF"/>
                </a:solidFill>
                <a:effectLst/>
                <a:latin typeface="Consolas" panose="020B0609020204030204" pitchFamily="49" charset="0"/>
              </a:rPr>
              <a:t>void</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ghiFile</a:t>
            </a:r>
            <a:r>
              <a:rPr lang="en-US" sz="1600" b="0" dirty="0" smtClean="0">
                <a:solidFill>
                  <a:srgbClr val="000000"/>
                </a:solidFill>
                <a:effectLst/>
                <a:latin typeface="Consolas" panose="020B0609020204030204" pitchFamily="49" charset="0"/>
              </a:rPr>
              <a:t>(</a:t>
            </a:r>
            <a:r>
              <a:rPr lang="en-US" sz="1600" b="0" dirty="0" err="1" smtClean="0">
                <a:solidFill>
                  <a:srgbClr val="0000FF"/>
                </a:solidFill>
                <a:effectLst/>
                <a:latin typeface="Consolas" panose="020B0609020204030204" pitchFamily="49" charset="0"/>
              </a:rPr>
              <a:t>struct</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city_st</a:t>
            </a:r>
            <a:r>
              <a:rPr lang="en-US" sz="1600" b="0" dirty="0" smtClean="0">
                <a:solidFill>
                  <a:srgbClr val="0000FF"/>
                </a:solidFill>
                <a:effectLst/>
                <a:latin typeface="Consolas" panose="020B0609020204030204" pitchFamily="49" charset="0"/>
              </a:rPr>
              <a:t>*</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fc,</a:t>
            </a:r>
            <a:r>
              <a:rPr lang="en-US" sz="1600" b="0" dirty="0" err="1" smtClean="0">
                <a:solidFill>
                  <a:srgbClr val="0000FF"/>
                </a:solidFill>
                <a:effectLst/>
                <a:latin typeface="Consolas" panose="020B0609020204030204" pitchFamily="49" charset="0"/>
              </a:rPr>
              <a:t>int</a:t>
            </a:r>
            <a:r>
              <a:rPr lang="en-US" sz="1600" b="0" dirty="0" smtClean="0">
                <a:solidFill>
                  <a:srgbClr val="000000"/>
                </a:solidFill>
                <a:effectLst/>
                <a:latin typeface="Consolas" panose="020B0609020204030204" pitchFamily="49" charset="0"/>
              </a:rPr>
              <a:t> n)</a:t>
            </a:r>
          </a:p>
          <a:p>
            <a:r>
              <a:rPr lang="en-US" sz="1600" b="0" dirty="0" smtClean="0">
                <a:solidFill>
                  <a:srgbClr val="000000"/>
                </a:solidFill>
                <a:effectLst/>
                <a:latin typeface="Consolas" panose="020B0609020204030204" pitchFamily="49" charset="0"/>
              </a:rPr>
              <a:t>                  {</a:t>
            </a:r>
          </a:p>
          <a:p>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getchar</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r>
              <a:rPr lang="en-US" sz="1600" b="0" dirty="0" smtClean="0">
                <a:solidFill>
                  <a:srgbClr val="0000FF"/>
                </a:solidFill>
                <a:effectLst/>
                <a:latin typeface="Consolas" panose="020B0609020204030204" pitchFamily="49" charset="0"/>
              </a:rPr>
              <a:t>char</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fName</a:t>
            </a:r>
            <a:r>
              <a:rPr lang="en-US" sz="1600" b="0" dirty="0" smtClean="0">
                <a:solidFill>
                  <a:srgbClr val="000000"/>
                </a:solidFill>
                <a:effectLst/>
                <a:latin typeface="Consolas" panose="020B0609020204030204" pitchFamily="49" charset="0"/>
              </a:rPr>
              <a:t>[</a:t>
            </a:r>
            <a:r>
              <a:rPr lang="en-US" sz="1600" b="0" dirty="0" smtClean="0">
                <a:solidFill>
                  <a:srgbClr val="098658"/>
                </a:solidFill>
                <a:effectLst/>
                <a:latin typeface="Consolas" panose="020B0609020204030204" pitchFamily="49" charset="0"/>
              </a:rPr>
              <a:t>27</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printf</a:t>
            </a:r>
            <a:r>
              <a:rPr lang="en-US" sz="1600" b="0" dirty="0" smtClean="0">
                <a:solidFill>
                  <a:srgbClr val="000000"/>
                </a:solidFill>
                <a:effectLst/>
                <a:latin typeface="Consolas" panose="020B0609020204030204" pitchFamily="49" charset="0"/>
              </a:rPr>
              <a:t>(</a:t>
            </a:r>
            <a:r>
              <a:rPr lang="en-US" sz="1600" b="0" dirty="0" smtClean="0">
                <a:solidFill>
                  <a:srgbClr val="A31515"/>
                </a:solidFill>
                <a:effectLst/>
                <a:latin typeface="Consolas" panose="020B0609020204030204" pitchFamily="49" charset="0"/>
              </a:rPr>
              <a:t>"</a:t>
            </a:r>
            <a:r>
              <a:rPr lang="en-US" sz="1600" b="0" dirty="0" err="1" smtClean="0">
                <a:solidFill>
                  <a:srgbClr val="A31515"/>
                </a:solidFill>
                <a:effectLst/>
                <a:latin typeface="Consolas" panose="020B0609020204030204" pitchFamily="49" charset="0"/>
              </a:rPr>
              <a:t>Nhap</a:t>
            </a:r>
            <a:r>
              <a:rPr lang="en-US" sz="1600" b="0" dirty="0" smtClean="0">
                <a:solidFill>
                  <a:srgbClr val="A31515"/>
                </a:solidFill>
                <a:effectLst/>
                <a:latin typeface="Consolas" panose="020B0609020204030204" pitchFamily="49" charset="0"/>
              </a:rPr>
              <a:t> ten file : "</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gets(</a:t>
            </a:r>
            <a:r>
              <a:rPr lang="en-US" sz="1600" b="0" dirty="0" err="1" smtClean="0">
                <a:solidFill>
                  <a:srgbClr val="000000"/>
                </a:solidFill>
                <a:effectLst/>
                <a:latin typeface="Consolas" panose="020B0609020204030204" pitchFamily="49" charset="0"/>
              </a:rPr>
              <a:t>fName</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FILE* </a:t>
            </a:r>
            <a:r>
              <a:rPr lang="en-US" sz="1600" b="0" dirty="0" err="1" smtClean="0">
                <a:solidFill>
                  <a:srgbClr val="000000"/>
                </a:solidFill>
                <a:effectLst/>
                <a:latin typeface="Consolas" panose="020B0609020204030204" pitchFamily="49" charset="0"/>
              </a:rPr>
              <a:t>fOut</a:t>
            </a:r>
            <a:r>
              <a:rPr lang="en-US" sz="1600" b="0" dirty="0" smtClean="0">
                <a:solidFill>
                  <a:srgbClr val="000000"/>
                </a:solidFill>
                <a:effectLst/>
                <a:latin typeface="Consolas" panose="020B0609020204030204" pitchFamily="49" charset="0"/>
              </a:rPr>
              <a:t>=</a:t>
            </a:r>
            <a:r>
              <a:rPr lang="en-US" sz="1600" b="0" dirty="0" err="1" smtClean="0">
                <a:solidFill>
                  <a:srgbClr val="000000"/>
                </a:solidFill>
                <a:effectLst/>
                <a:latin typeface="Consolas" panose="020B0609020204030204" pitchFamily="49" charset="0"/>
              </a:rPr>
              <a:t>fopen</a:t>
            </a:r>
            <a:r>
              <a:rPr lang="en-US" sz="1600" b="0" dirty="0" smtClean="0">
                <a:solidFill>
                  <a:srgbClr val="000000"/>
                </a:solidFill>
                <a:effectLst/>
                <a:latin typeface="Consolas" panose="020B0609020204030204" pitchFamily="49" charset="0"/>
              </a:rPr>
              <a:t>(</a:t>
            </a:r>
            <a:r>
              <a:rPr lang="en-US" sz="1600" b="0" dirty="0" err="1" smtClean="0">
                <a:solidFill>
                  <a:srgbClr val="000000"/>
                </a:solidFill>
                <a:effectLst/>
                <a:latin typeface="Consolas" panose="020B0609020204030204" pitchFamily="49" charset="0"/>
              </a:rPr>
              <a:t>fName</a:t>
            </a:r>
            <a:r>
              <a:rPr lang="en-US" sz="1600" b="0" dirty="0" smtClean="0">
                <a:solidFill>
                  <a:srgbClr val="000000"/>
                </a:solidFill>
                <a:effectLst/>
                <a:latin typeface="Consolas" panose="020B0609020204030204" pitchFamily="49" charset="0"/>
              </a:rPr>
              <a:t>, </a:t>
            </a:r>
            <a:r>
              <a:rPr lang="en-US" sz="1600" b="0" dirty="0" smtClean="0">
                <a:solidFill>
                  <a:srgbClr val="A31515"/>
                </a:solidFill>
                <a:effectLst/>
                <a:latin typeface="Consolas" panose="020B0609020204030204" pitchFamily="49" charset="0"/>
              </a:rPr>
              <a:t>"a"</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r>
              <a:rPr lang="en-US" sz="1600" b="0" dirty="0" smtClean="0">
                <a:solidFill>
                  <a:srgbClr val="0000FF"/>
                </a:solidFill>
                <a:effectLst/>
                <a:latin typeface="Consolas" panose="020B0609020204030204" pitchFamily="49" charset="0"/>
              </a:rPr>
              <a:t>for</a:t>
            </a:r>
            <a:r>
              <a:rPr lang="en-US" sz="1600" b="0" dirty="0" smtClean="0">
                <a:solidFill>
                  <a:srgbClr val="000000"/>
                </a:solidFill>
                <a:effectLst/>
                <a:latin typeface="Consolas" panose="020B0609020204030204" pitchFamily="49" charset="0"/>
              </a:rPr>
              <a:t>(</a:t>
            </a:r>
            <a:r>
              <a:rPr lang="en-US" sz="1600" b="0" dirty="0" err="1" smtClean="0">
                <a:solidFill>
                  <a:srgbClr val="0000FF"/>
                </a:solidFill>
                <a:effectLst/>
                <a:latin typeface="Consolas" panose="020B0609020204030204" pitchFamily="49" charset="0"/>
              </a:rPr>
              <a:t>int</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i</a:t>
            </a:r>
            <a:r>
              <a:rPr lang="en-US" sz="1600" b="0" dirty="0" smtClean="0">
                <a:solidFill>
                  <a:srgbClr val="000000"/>
                </a:solidFill>
                <a:effectLst/>
                <a:latin typeface="Consolas" panose="020B0609020204030204" pitchFamily="49" charset="0"/>
              </a:rPr>
              <a:t>=</a:t>
            </a:r>
            <a:r>
              <a:rPr lang="en-US" sz="1600" b="0" dirty="0" smtClean="0">
                <a:solidFill>
                  <a:srgbClr val="098658"/>
                </a:solidFill>
                <a:effectLst/>
                <a:latin typeface="Consolas" panose="020B0609020204030204" pitchFamily="49" charset="0"/>
              </a:rPr>
              <a:t>0</a:t>
            </a:r>
            <a:r>
              <a:rPr lang="en-US" sz="1600" b="0" dirty="0" smtClean="0">
                <a:solidFill>
                  <a:srgbClr val="000000"/>
                </a:solidFill>
                <a:effectLst/>
                <a:latin typeface="Consolas" panose="020B0609020204030204" pitchFamily="49" charset="0"/>
              </a:rPr>
              <a:t>;i&lt;</a:t>
            </a:r>
            <a:r>
              <a:rPr lang="en-US" sz="1600" b="0" dirty="0" err="1" smtClean="0">
                <a:solidFill>
                  <a:srgbClr val="000000"/>
                </a:solidFill>
                <a:effectLst/>
                <a:latin typeface="Consolas" panose="020B0609020204030204" pitchFamily="49" charset="0"/>
              </a:rPr>
              <a:t>n;i</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p>
          <a:p>
            <a:r>
              <a:rPr lang="en-US" sz="1600" b="0" dirty="0" smtClean="0">
                <a:solidFill>
                  <a:srgbClr val="000000"/>
                </a:solidFill>
                <a:effectLst/>
                <a:latin typeface="Consolas" panose="020B0609020204030204" pitchFamily="49" charset="0"/>
              </a:rPr>
              <a:t>                         </a:t>
            </a:r>
            <a:r>
              <a:rPr lang="en-US" sz="1600" b="0" dirty="0" err="1" smtClean="0">
                <a:solidFill>
                  <a:srgbClr val="0000FF"/>
                </a:solidFill>
                <a:effectLst/>
                <a:latin typeface="Consolas" panose="020B0609020204030204" pitchFamily="49" charset="0"/>
              </a:rPr>
              <a:t>struct</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city_st</a:t>
            </a:r>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cs</a:t>
            </a:r>
            <a:r>
              <a:rPr lang="en-US" sz="1600" b="0" dirty="0" smtClean="0">
                <a:solidFill>
                  <a:srgbClr val="000000"/>
                </a:solidFill>
                <a:effectLst/>
                <a:latin typeface="Consolas" panose="020B0609020204030204" pitchFamily="49" charset="0"/>
              </a:rPr>
              <a:t>=fc[</a:t>
            </a:r>
            <a:r>
              <a:rPr lang="en-US" sz="1600" b="0" dirty="0" err="1" smtClean="0">
                <a:solidFill>
                  <a:srgbClr val="000000"/>
                </a:solidFill>
                <a:effectLst/>
                <a:latin typeface="Consolas" panose="020B0609020204030204" pitchFamily="49" charset="0"/>
              </a:rPr>
              <a:t>i</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fprintf</a:t>
            </a:r>
            <a:r>
              <a:rPr lang="en-US" sz="1600" b="0" dirty="0" smtClean="0">
                <a:solidFill>
                  <a:srgbClr val="000000"/>
                </a:solidFill>
                <a:effectLst/>
                <a:latin typeface="Consolas" panose="020B0609020204030204" pitchFamily="49" charset="0"/>
              </a:rPr>
              <a:t>(</a:t>
            </a:r>
            <a:r>
              <a:rPr lang="en-US" sz="1600" b="0" dirty="0" err="1" smtClean="0">
                <a:solidFill>
                  <a:srgbClr val="000000"/>
                </a:solidFill>
                <a:effectLst/>
                <a:latin typeface="Consolas" panose="020B0609020204030204" pitchFamily="49" charset="0"/>
              </a:rPr>
              <a:t>fOut</a:t>
            </a:r>
            <a:r>
              <a:rPr lang="en-US" sz="1600" b="0" dirty="0" smtClean="0">
                <a:solidFill>
                  <a:srgbClr val="000000"/>
                </a:solidFill>
                <a:effectLst/>
                <a:latin typeface="Consolas" panose="020B0609020204030204" pitchFamily="49" charset="0"/>
              </a:rPr>
              <a:t>,</a:t>
            </a:r>
            <a:r>
              <a:rPr lang="en-US" sz="1600" b="0" dirty="0" smtClean="0">
                <a:solidFill>
                  <a:srgbClr val="A31515"/>
                </a:solidFill>
                <a:effectLst/>
                <a:latin typeface="Consolas" panose="020B0609020204030204" pitchFamily="49" charset="0"/>
              </a:rPr>
              <a:t>"%-10d %-10s %-20s %20d\n"</a:t>
            </a:r>
            <a:r>
              <a:rPr lang="en-US" sz="1600" b="0" dirty="0" smtClean="0">
                <a:solidFill>
                  <a:srgbClr val="000000"/>
                </a:solidFill>
                <a:effectLst/>
                <a:latin typeface="Consolas" panose="020B0609020204030204" pitchFamily="49" charset="0"/>
              </a:rPr>
              <a:t>,</a:t>
            </a:r>
            <a:r>
              <a:rPr lang="en-US" sz="1600" b="0" dirty="0" err="1" smtClean="0">
                <a:solidFill>
                  <a:srgbClr val="000000"/>
                </a:solidFill>
                <a:effectLst/>
                <a:latin typeface="Consolas" panose="020B0609020204030204" pitchFamily="49" charset="0"/>
              </a:rPr>
              <a:t>cs.Stt,cs.city_nm,cs.country,cs.year</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p>
          <a:p>
            <a:r>
              <a:rPr lang="en-US" sz="1600" b="0" dirty="0" smtClean="0">
                <a:solidFill>
                  <a:srgbClr val="000000"/>
                </a:solidFill>
                <a:effectLst/>
                <a:latin typeface="Consolas" panose="020B0609020204030204" pitchFamily="49" charset="0"/>
              </a:rPr>
              <a:t>                    </a:t>
            </a:r>
            <a:r>
              <a:rPr lang="en-US" sz="1600" b="0" dirty="0" err="1" smtClean="0">
                <a:solidFill>
                  <a:srgbClr val="000000"/>
                </a:solidFill>
                <a:effectLst/>
                <a:latin typeface="Consolas" panose="020B0609020204030204" pitchFamily="49" charset="0"/>
              </a:rPr>
              <a:t>fclose</a:t>
            </a:r>
            <a:r>
              <a:rPr lang="en-US" sz="1600" b="0" dirty="0" smtClean="0">
                <a:solidFill>
                  <a:srgbClr val="000000"/>
                </a:solidFill>
                <a:effectLst/>
                <a:latin typeface="Consolas" panose="020B0609020204030204" pitchFamily="49" charset="0"/>
              </a:rPr>
              <a:t>(</a:t>
            </a:r>
            <a:r>
              <a:rPr lang="en-US" sz="1600" b="0" dirty="0" err="1" smtClean="0">
                <a:solidFill>
                  <a:srgbClr val="000000"/>
                </a:solidFill>
                <a:effectLst/>
                <a:latin typeface="Consolas" panose="020B0609020204030204" pitchFamily="49" charset="0"/>
              </a:rPr>
              <a:t>fOut</a:t>
            </a:r>
            <a:r>
              <a:rPr lang="en-US" sz="1600" b="0" dirty="0" smtClean="0">
                <a:solidFill>
                  <a:srgbClr val="000000"/>
                </a:solidFill>
                <a:effectLst/>
                <a:latin typeface="Consolas" panose="020B0609020204030204" pitchFamily="49" charset="0"/>
              </a:rPr>
              <a:t>);</a:t>
            </a:r>
          </a:p>
          <a:p>
            <a:r>
              <a:rPr lang="en-US" sz="1600" b="0" dirty="0" smtClean="0">
                <a:solidFill>
                  <a:srgbClr val="000000"/>
                </a:solidFill>
                <a:effectLst/>
                <a:latin typeface="Consolas" panose="020B0609020204030204" pitchFamily="49" charset="0"/>
              </a:rPr>
              <a:t>                   }</a:t>
            </a:r>
            <a:endParaRPr lang="en-US" sz="16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86804160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par>
    </p:tnLst>
  </p:timing>
</p:sld>
</file>

<file path=ppt/theme/_rels/theme3.xml.rels><?xml version="1.0" encoding="UTF-8" standalone="yes"?>
<Relationships xmlns="http://schemas.openxmlformats.org/package/2006/relationships"><Relationship Id="rId1" Type="http://schemas.openxmlformats.org/officeDocument/2006/relationships/image" Target="../media/image4.jpeg"/></Relationships>
</file>

<file path=ppt/theme/theme1.xml><?xml version="1.0" encoding="utf-8"?>
<a:theme xmlns:a="http://schemas.openxmlformats.org/drawingml/2006/main" name="template">
  <a:themeElements>
    <a:clrScheme name="Austin">
      <a:dk1>
        <a:sysClr val="windowText" lastClr="000000"/>
      </a:dk1>
      <a:lt1>
        <a:sysClr val="window" lastClr="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template">
      <a:majorFont>
        <a:latin typeface="Verdana"/>
        <a:ea typeface=""/>
        <a:cs typeface=""/>
      </a:majorFont>
      <a:minorFont>
        <a:latin typeface="Verdana"/>
        <a:ea typeface=""/>
        <a:cs typeface=""/>
      </a:minorFont>
    </a:fontScheme>
    <a:fmtScheme name="Văn phò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lnDef>
  </a:objectDefaults>
  <a:extraClrSchemeLst>
    <a:extraClrScheme>
      <a:clrScheme name="template 1">
        <a:dk1>
          <a:srgbClr val="4D4D4D"/>
        </a:dk1>
        <a:lt1>
          <a:srgbClr val="FFFFFF"/>
        </a:lt1>
        <a:dk2>
          <a:srgbClr val="000000"/>
        </a:dk2>
        <a:lt2>
          <a:srgbClr val="D5E1F3"/>
        </a:lt2>
        <a:accent1>
          <a:srgbClr val="BC4417"/>
        </a:accent1>
        <a:accent2>
          <a:srgbClr val="CF9C1C"/>
        </a:accent2>
        <a:accent3>
          <a:srgbClr val="FFFFFF"/>
        </a:accent3>
        <a:accent4>
          <a:srgbClr val="404040"/>
        </a:accent4>
        <a:accent5>
          <a:srgbClr val="DAB0AB"/>
        </a:accent5>
        <a:accent6>
          <a:srgbClr val="BB8D18"/>
        </a:accent6>
        <a:hlink>
          <a:srgbClr val="E8C97C"/>
        </a:hlink>
        <a:folHlink>
          <a:srgbClr val="EAEAEA"/>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000000"/>
        </a:dk2>
        <a:lt2>
          <a:srgbClr val="986615"/>
        </a:lt2>
        <a:accent1>
          <a:srgbClr val="BF4413"/>
        </a:accent1>
        <a:accent2>
          <a:srgbClr val="FFAB21"/>
        </a:accent2>
        <a:accent3>
          <a:srgbClr val="FFFFFF"/>
        </a:accent3>
        <a:accent4>
          <a:srgbClr val="404040"/>
        </a:accent4>
        <a:accent5>
          <a:srgbClr val="DCB0AA"/>
        </a:accent5>
        <a:accent6>
          <a:srgbClr val="E79B1D"/>
        </a:accent6>
        <a:hlink>
          <a:srgbClr val="C5A379"/>
        </a:hlink>
        <a:folHlink>
          <a:srgbClr val="EAEAEA"/>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000000"/>
        </a:dk2>
        <a:lt2>
          <a:srgbClr val="4A1B17"/>
        </a:lt2>
        <a:accent1>
          <a:srgbClr val="C66C00"/>
        </a:accent1>
        <a:accent2>
          <a:srgbClr val="FED416"/>
        </a:accent2>
        <a:accent3>
          <a:srgbClr val="FFFFFF"/>
        </a:accent3>
        <a:accent4>
          <a:srgbClr val="404040"/>
        </a:accent4>
        <a:accent5>
          <a:srgbClr val="DFBAAA"/>
        </a:accent5>
        <a:accent6>
          <a:srgbClr val="E6C013"/>
        </a:accent6>
        <a:hlink>
          <a:srgbClr val="FFDE93"/>
        </a:hlink>
        <a:folHlink>
          <a:srgbClr val="EAEAEA"/>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000000"/>
        </a:dk2>
        <a:lt2>
          <a:srgbClr val="9B6902"/>
        </a:lt2>
        <a:accent1>
          <a:srgbClr val="C75E00"/>
        </a:accent1>
        <a:accent2>
          <a:srgbClr val="FED416"/>
        </a:accent2>
        <a:accent3>
          <a:srgbClr val="FFFFFF"/>
        </a:accent3>
        <a:accent4>
          <a:srgbClr val="404040"/>
        </a:accent4>
        <a:accent5>
          <a:srgbClr val="E0B6AA"/>
        </a:accent5>
        <a:accent6>
          <a:srgbClr val="E6C013"/>
        </a:accent6>
        <a:hlink>
          <a:srgbClr val="EE6600"/>
        </a:hlink>
        <a:folHlink>
          <a:srgbClr val="EAEAEA"/>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000000"/>
        </a:dk2>
        <a:lt2>
          <a:srgbClr val="570301"/>
        </a:lt2>
        <a:accent1>
          <a:srgbClr val="D37E00"/>
        </a:accent1>
        <a:accent2>
          <a:srgbClr val="F5CB03"/>
        </a:accent2>
        <a:accent3>
          <a:srgbClr val="FFFFFF"/>
        </a:accent3>
        <a:accent4>
          <a:srgbClr val="404040"/>
        </a:accent4>
        <a:accent5>
          <a:srgbClr val="E6C0AA"/>
        </a:accent5>
        <a:accent6>
          <a:srgbClr val="DEB802"/>
        </a:accent6>
        <a:hlink>
          <a:srgbClr val="D86001"/>
        </a:hlink>
        <a:folHlink>
          <a:srgbClr val="EAEAEA"/>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000000"/>
        </a:dk2>
        <a:lt2>
          <a:srgbClr val="713C0C"/>
        </a:lt2>
        <a:accent1>
          <a:srgbClr val="E4B058"/>
        </a:accent1>
        <a:accent2>
          <a:srgbClr val="FDD912"/>
        </a:accent2>
        <a:accent3>
          <a:srgbClr val="FFFFFF"/>
        </a:accent3>
        <a:accent4>
          <a:srgbClr val="404040"/>
        </a:accent4>
        <a:accent5>
          <a:srgbClr val="EFD4B4"/>
        </a:accent5>
        <a:accent6>
          <a:srgbClr val="E5C40F"/>
        </a:accent6>
        <a:hlink>
          <a:srgbClr val="E06301"/>
        </a:hlink>
        <a:folHlink>
          <a:srgbClr val="EAEAEA"/>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000000"/>
        </a:dk2>
        <a:lt2>
          <a:srgbClr val="953900"/>
        </a:lt2>
        <a:accent1>
          <a:srgbClr val="B65300"/>
        </a:accent1>
        <a:accent2>
          <a:srgbClr val="CE6A00"/>
        </a:accent2>
        <a:accent3>
          <a:srgbClr val="FFFFFF"/>
        </a:accent3>
        <a:accent4>
          <a:srgbClr val="404040"/>
        </a:accent4>
        <a:accent5>
          <a:srgbClr val="D7B3AA"/>
        </a:accent5>
        <a:accent6>
          <a:srgbClr val="BA5F00"/>
        </a:accent6>
        <a:hlink>
          <a:srgbClr val="F0A806"/>
        </a:hlink>
        <a:folHlink>
          <a:srgbClr val="FFE6C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000000"/>
        </a:dk2>
        <a:lt2>
          <a:srgbClr val="D87200"/>
        </a:lt2>
        <a:accent1>
          <a:srgbClr val="E29B07"/>
        </a:accent1>
        <a:accent2>
          <a:srgbClr val="EDBF03"/>
        </a:accent2>
        <a:accent3>
          <a:srgbClr val="FFFFFF"/>
        </a:accent3>
        <a:accent4>
          <a:srgbClr val="404040"/>
        </a:accent4>
        <a:accent5>
          <a:srgbClr val="EECBAA"/>
        </a:accent5>
        <a:accent6>
          <a:srgbClr val="D7AD02"/>
        </a:accent6>
        <a:hlink>
          <a:srgbClr val="7CA43F"/>
        </a:hlink>
        <a:folHlink>
          <a:srgbClr val="FFE6C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000000"/>
        </a:dk2>
        <a:lt2>
          <a:srgbClr val="D24D06"/>
        </a:lt2>
        <a:accent1>
          <a:srgbClr val="E59709"/>
        </a:accent1>
        <a:accent2>
          <a:srgbClr val="E9AC24"/>
        </a:accent2>
        <a:accent3>
          <a:srgbClr val="FFFFFF"/>
        </a:accent3>
        <a:accent4>
          <a:srgbClr val="404040"/>
        </a:accent4>
        <a:accent5>
          <a:srgbClr val="F0C9AA"/>
        </a:accent5>
        <a:accent6>
          <a:srgbClr val="D39B20"/>
        </a:accent6>
        <a:hlink>
          <a:srgbClr val="F7B80B"/>
        </a:hlink>
        <a:folHlink>
          <a:srgbClr val="FFE6C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000000"/>
        </a:dk2>
        <a:lt2>
          <a:srgbClr val="CD5003"/>
        </a:lt2>
        <a:accent1>
          <a:srgbClr val="419DCF"/>
        </a:accent1>
        <a:accent2>
          <a:srgbClr val="BC1F1F"/>
        </a:accent2>
        <a:accent3>
          <a:srgbClr val="FFFFFF"/>
        </a:accent3>
        <a:accent4>
          <a:srgbClr val="404040"/>
        </a:accent4>
        <a:accent5>
          <a:srgbClr val="B0CCE4"/>
        </a:accent5>
        <a:accent6>
          <a:srgbClr val="AA1B1B"/>
        </a:accent6>
        <a:hlink>
          <a:srgbClr val="FFE42F"/>
        </a:hlink>
        <a:folHlink>
          <a:srgbClr val="FFE6C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000000"/>
        </a:dk2>
        <a:lt2>
          <a:srgbClr val="DF2905"/>
        </a:lt2>
        <a:accent1>
          <a:srgbClr val="D05203"/>
        </a:accent1>
        <a:accent2>
          <a:srgbClr val="72A3E1"/>
        </a:accent2>
        <a:accent3>
          <a:srgbClr val="FFFFFF"/>
        </a:accent3>
        <a:accent4>
          <a:srgbClr val="404040"/>
        </a:accent4>
        <a:accent5>
          <a:srgbClr val="E4B3AA"/>
        </a:accent5>
        <a:accent6>
          <a:srgbClr val="6793CC"/>
        </a:accent6>
        <a:hlink>
          <a:srgbClr val="F3A105"/>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Custom Design">
  <a:themeElements>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Custom Design">
      <a:majorFont>
        <a:latin typeface="Verdana"/>
        <a:ea typeface=""/>
        <a:cs typeface=""/>
      </a:majorFont>
      <a:minorFont>
        <a:latin typeface="Verdana"/>
        <a:ea typeface=""/>
        <a:cs typeface=""/>
      </a:minorFont>
    </a:fontScheme>
    <a:fmtScheme name="Văn phò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sz="1800" b="1" i="0" u="none" strike="noStrike" cap="none" normalizeH="0" baseline="0" smtClean="0">
            <a:ln>
              <a:noFill/>
            </a:ln>
            <a:solidFill>
              <a:schemeClr val="tx1"/>
            </a:solidFill>
            <a:effectLst/>
            <a:latin typeface="Arial"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Slide PowerPoint Dep So 40 - phamlocblog</Template>
  <TotalTime>103</TotalTime>
  <Words>543</Words>
  <Application>Microsoft Office PowerPoint</Application>
  <PresentationFormat>Widescreen</PresentationFormat>
  <Paragraphs>85</Paragraphs>
  <Slides>16</Slides>
  <Notes>1</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16</vt:i4>
      </vt:variant>
    </vt:vector>
  </HeadingPairs>
  <TitlesOfParts>
    <vt:vector size="26" baseType="lpstr">
      <vt:lpstr>Arial</vt:lpstr>
      <vt:lpstr>Calibri</vt:lpstr>
      <vt:lpstr>Consolas</vt:lpstr>
      <vt:lpstr>Corbel</vt:lpstr>
      <vt:lpstr>Times New Roman</vt:lpstr>
      <vt:lpstr>Verdana</vt:lpstr>
      <vt:lpstr>Wingdings</vt:lpstr>
      <vt:lpstr>template</vt:lpstr>
      <vt:lpstr>Custom Design</vt:lpstr>
      <vt:lpstr>Parallax</vt:lpstr>
      <vt:lpstr>CHÀO MỪNG CÔ VÀ CÁC BẠN ĐẾN VỚI BÀI BÁO CÁO CỦA NHÓM</vt:lpstr>
      <vt:lpstr>PowerPoint Presentation</vt:lpstr>
      <vt:lpstr>NỘI DUNG THUYẾT TRÌNH</vt:lpstr>
      <vt:lpstr>CHƯƠNG 1: TỔNG QUAN</vt:lpstr>
      <vt:lpstr>CHƯƠNG 2: BÀI TOÁN</vt:lpstr>
      <vt:lpstr>GIỚI THIỆU VỀ BÀI TOÁN</vt:lpstr>
      <vt:lpstr>MÔ TẢ VÀ CÀI ĐẶT GIẢI THUẬT CHO BÀI TOÁN </vt:lpstr>
      <vt:lpstr>PowerPoint Presentation</vt:lpstr>
      <vt:lpstr>SỬ DỤNG HÀM ĐỌC/GHI FILE</vt:lpstr>
      <vt:lpstr>HƯỚNG DẪN SỬ DỤNG</vt:lpstr>
      <vt:lpstr>PowerPoint Presentation</vt:lpstr>
      <vt:lpstr>PowerPoint Presentation</vt:lpstr>
      <vt:lpstr>DANH SÁCH LIÊN KẾT ĐƠN</vt:lpstr>
      <vt:lpstr>THUẬT TOÁN TÌM KIẾM</vt:lpstr>
      <vt:lpstr>THUẬT TOÁN SẮP XẾP</vt:lpstr>
      <vt:lpstr>CẢM ƠN CÔ VÀ CÁC BẠN!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CHÀO MỪNG CÔ VÀ CÁC BẠN ĐẾN VỚI BÀI BÁO CÁO CỦA NHÓM</dc:title>
  <dc:creator>nam tran</dc:creator>
  <cp:lastModifiedBy>nam tran</cp:lastModifiedBy>
  <cp:revision>12</cp:revision>
  <dcterms:created xsi:type="dcterms:W3CDTF">2020-06-24T13:19:45Z</dcterms:created>
  <dcterms:modified xsi:type="dcterms:W3CDTF">2020-06-24T15:03:08Z</dcterms:modified>
</cp:coreProperties>
</file>

<file path=docProps/thumbnail.jpeg>
</file>